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1"/>
  </p:notesMasterIdLst>
  <p:handoutMasterIdLst>
    <p:handoutMasterId r:id="rId32"/>
  </p:handoutMasterIdLst>
  <p:sldIdLst>
    <p:sldId id="264" r:id="rId5"/>
    <p:sldId id="265" r:id="rId6"/>
    <p:sldId id="266" r:id="rId7"/>
    <p:sldId id="267" r:id="rId8"/>
    <p:sldId id="268" r:id="rId9"/>
    <p:sldId id="269" r:id="rId10"/>
    <p:sldId id="270" r:id="rId11"/>
    <p:sldId id="261" r:id="rId12"/>
    <p:sldId id="272" r:id="rId13"/>
    <p:sldId id="273" r:id="rId14"/>
    <p:sldId id="274" r:id="rId15"/>
    <p:sldId id="275" r:id="rId16"/>
    <p:sldId id="276" r:id="rId17"/>
    <p:sldId id="277" r:id="rId18"/>
    <p:sldId id="278" r:id="rId19"/>
    <p:sldId id="279" r:id="rId20"/>
    <p:sldId id="280" r:id="rId21"/>
    <p:sldId id="281" r:id="rId22"/>
    <p:sldId id="282" r:id="rId23"/>
    <p:sldId id="256" r:id="rId24"/>
    <p:sldId id="257" r:id="rId25"/>
    <p:sldId id="262" r:id="rId26"/>
    <p:sldId id="258" r:id="rId27"/>
    <p:sldId id="259" r:id="rId28"/>
    <p:sldId id="260" r:id="rId29"/>
    <p:sldId id="263" r:id="rId30"/>
  </p:sldIdLst>
  <p:sldSz cx="9144000" cy="6858000" type="screen4x3"/>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_rels/data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23.svg"/><Relationship Id="rId1" Type="http://schemas.openxmlformats.org/officeDocument/2006/relationships/image" Target="../media/image13.png"/><Relationship Id="rId6" Type="http://schemas.openxmlformats.org/officeDocument/2006/relationships/image" Target="../media/image27.svg"/><Relationship Id="rId5" Type="http://schemas.openxmlformats.org/officeDocument/2006/relationships/image" Target="../media/image15.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17.png"/></Relationships>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ata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1.svg"/><Relationship Id="rId1" Type="http://schemas.openxmlformats.org/officeDocument/2006/relationships/image" Target="../media/image7.png"/><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13.svg"/></Relationships>
</file>

<file path=ppt/diagrams/_rels/data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21.svg"/><Relationship Id="rId5" Type="http://schemas.openxmlformats.org/officeDocument/2006/relationships/image" Target="../media/image12.png"/><Relationship Id="rId4" Type="http://schemas.openxmlformats.org/officeDocument/2006/relationships/image" Target="../media/image19.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23.svg"/><Relationship Id="rId1" Type="http://schemas.openxmlformats.org/officeDocument/2006/relationships/image" Target="../media/image13.png"/><Relationship Id="rId6" Type="http://schemas.openxmlformats.org/officeDocument/2006/relationships/image" Target="../media/image27.svg"/><Relationship Id="rId5" Type="http://schemas.openxmlformats.org/officeDocument/2006/relationships/image" Target="../media/image15.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1.svg"/><Relationship Id="rId1" Type="http://schemas.openxmlformats.org/officeDocument/2006/relationships/image" Target="../media/image7.png"/><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1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21.svg"/><Relationship Id="rId5" Type="http://schemas.openxmlformats.org/officeDocument/2006/relationships/image" Target="../media/image12.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48501-9C3E-4A49-9B63-0DF93AF40C7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EFB5C67-8354-439F-994D-01F8958DEB96}">
      <dgm:prSet/>
      <dgm:spPr/>
      <dgm:t>
        <a:bodyPr/>
        <a:lstStyle/>
        <a:p>
          <a:r>
            <a:rPr lang="en-GB"/>
            <a:t>health information</a:t>
          </a:r>
          <a:endParaRPr lang="en-US"/>
        </a:p>
      </dgm:t>
    </dgm:pt>
    <dgm:pt modelId="{1BB84F02-6182-4EEC-BB80-3BC13E6FBAA2}" type="parTrans" cxnId="{F8A25D26-95C3-433E-A9E8-2D4C44333DD2}">
      <dgm:prSet/>
      <dgm:spPr/>
      <dgm:t>
        <a:bodyPr/>
        <a:lstStyle/>
        <a:p>
          <a:endParaRPr lang="en-US"/>
        </a:p>
      </dgm:t>
    </dgm:pt>
    <dgm:pt modelId="{0A5E2396-9BFA-475E-A5CE-ACB2656D72B2}" type="sibTrans" cxnId="{F8A25D26-95C3-433E-A9E8-2D4C44333DD2}">
      <dgm:prSet/>
      <dgm:spPr/>
      <dgm:t>
        <a:bodyPr/>
        <a:lstStyle/>
        <a:p>
          <a:endParaRPr lang="en-US"/>
        </a:p>
      </dgm:t>
    </dgm:pt>
    <dgm:pt modelId="{84BAE6DE-48C1-44AA-8F31-6B2DA56AEFA8}">
      <dgm:prSet/>
      <dgm:spPr/>
      <dgm:t>
        <a:bodyPr/>
        <a:lstStyle/>
        <a:p>
          <a:r>
            <a:rPr lang="en-GB"/>
            <a:t>packing</a:t>
          </a:r>
          <a:endParaRPr lang="en-US"/>
        </a:p>
      </dgm:t>
    </dgm:pt>
    <dgm:pt modelId="{BF9DEAE8-14A5-4568-AFAD-A50AB55584B2}" type="parTrans" cxnId="{7EE5A568-48F0-47CB-9F0A-710A779BEE65}">
      <dgm:prSet/>
      <dgm:spPr/>
      <dgm:t>
        <a:bodyPr/>
        <a:lstStyle/>
        <a:p>
          <a:endParaRPr lang="en-US"/>
        </a:p>
      </dgm:t>
    </dgm:pt>
    <dgm:pt modelId="{160E2182-EC19-4F65-8AAA-EE1395CFA9E1}" type="sibTrans" cxnId="{7EE5A568-48F0-47CB-9F0A-710A779BEE65}">
      <dgm:prSet/>
      <dgm:spPr/>
      <dgm:t>
        <a:bodyPr/>
        <a:lstStyle/>
        <a:p>
          <a:endParaRPr lang="en-US"/>
        </a:p>
      </dgm:t>
    </dgm:pt>
    <dgm:pt modelId="{B36C9C24-AA79-43A6-A88B-0A36D337C051}">
      <dgm:prSet/>
      <dgm:spPr/>
      <dgm:t>
        <a:bodyPr/>
        <a:lstStyle/>
        <a:p>
          <a:r>
            <a:rPr lang="en-GB"/>
            <a:t>travel light</a:t>
          </a:r>
          <a:endParaRPr lang="en-US"/>
        </a:p>
      </dgm:t>
    </dgm:pt>
    <dgm:pt modelId="{1C0D20AB-19BF-400F-8CEA-7EEAEFEC169D}" type="parTrans" cxnId="{F61E7C73-2C56-4C04-8E33-A59485E2EC91}">
      <dgm:prSet/>
      <dgm:spPr/>
      <dgm:t>
        <a:bodyPr/>
        <a:lstStyle/>
        <a:p>
          <a:endParaRPr lang="en-US"/>
        </a:p>
      </dgm:t>
    </dgm:pt>
    <dgm:pt modelId="{20E81B95-DE46-4E81-A0A7-916A0C7B4826}" type="sibTrans" cxnId="{F61E7C73-2C56-4C04-8E33-A59485E2EC91}">
      <dgm:prSet/>
      <dgm:spPr/>
      <dgm:t>
        <a:bodyPr/>
        <a:lstStyle/>
        <a:p>
          <a:endParaRPr lang="en-US"/>
        </a:p>
      </dgm:t>
    </dgm:pt>
    <dgm:pt modelId="{8B4AD8CE-167B-470B-A350-F75257BB0B20}">
      <dgm:prSet/>
      <dgm:spPr/>
      <dgm:t>
        <a:bodyPr/>
        <a:lstStyle/>
        <a:p>
          <a:r>
            <a:rPr lang="en-GB" dirty="0"/>
            <a:t>check your flight info for baggage restrictions</a:t>
          </a:r>
          <a:endParaRPr lang="en-US" dirty="0"/>
        </a:p>
      </dgm:t>
    </dgm:pt>
    <dgm:pt modelId="{E6E8A53A-4937-40B1-9EF6-7B011D8A3415}" type="parTrans" cxnId="{AA8E4DEA-85CB-4C1D-B11B-D4710C47EFD8}">
      <dgm:prSet/>
      <dgm:spPr/>
      <dgm:t>
        <a:bodyPr/>
        <a:lstStyle/>
        <a:p>
          <a:endParaRPr lang="en-US"/>
        </a:p>
      </dgm:t>
    </dgm:pt>
    <dgm:pt modelId="{267B4FED-A7A9-4EB7-AA1A-70A4815FDD68}" type="sibTrans" cxnId="{AA8E4DEA-85CB-4C1D-B11B-D4710C47EFD8}">
      <dgm:prSet/>
      <dgm:spPr/>
      <dgm:t>
        <a:bodyPr/>
        <a:lstStyle/>
        <a:p>
          <a:endParaRPr lang="en-US"/>
        </a:p>
      </dgm:t>
    </dgm:pt>
    <dgm:pt modelId="{9872EFF6-518C-4909-9237-F595FE4DB981}">
      <dgm:prSet/>
      <dgm:spPr/>
      <dgm:t>
        <a:bodyPr/>
        <a:lstStyle/>
        <a:p>
          <a:r>
            <a:rPr lang="en-GB" dirty="0"/>
            <a:t>get some local food or sweets (eat it when you miss home)</a:t>
          </a:r>
          <a:endParaRPr lang="en-US" dirty="0"/>
        </a:p>
      </dgm:t>
    </dgm:pt>
    <dgm:pt modelId="{0CF8AE9D-00E1-43E9-B450-3DE16F28DE20}" type="parTrans" cxnId="{7DC6EA67-E514-4F93-AAC3-87BAFD2B4D09}">
      <dgm:prSet/>
      <dgm:spPr/>
      <dgm:t>
        <a:bodyPr/>
        <a:lstStyle/>
        <a:p>
          <a:endParaRPr lang="en-US"/>
        </a:p>
      </dgm:t>
    </dgm:pt>
    <dgm:pt modelId="{9B2C8D9A-9283-4136-AF7F-44B2BD02788F}" type="sibTrans" cxnId="{7DC6EA67-E514-4F93-AAC3-87BAFD2B4D09}">
      <dgm:prSet/>
      <dgm:spPr/>
      <dgm:t>
        <a:bodyPr/>
        <a:lstStyle/>
        <a:p>
          <a:endParaRPr lang="en-US"/>
        </a:p>
      </dgm:t>
    </dgm:pt>
    <dgm:pt modelId="{0F8C637B-3F5F-46A3-A744-2A1E1877DA48}">
      <dgm:prSet/>
      <dgm:spPr/>
      <dgm:t>
        <a:bodyPr/>
        <a:lstStyle/>
        <a:p>
          <a:r>
            <a:rPr lang="en-GB"/>
            <a:t>list the items that you can buy at the stores in your host country</a:t>
          </a:r>
          <a:endParaRPr lang="en-US"/>
        </a:p>
      </dgm:t>
    </dgm:pt>
    <dgm:pt modelId="{02151D37-F116-42E6-8C64-590063C2A35B}" type="parTrans" cxnId="{32BE2468-4A4D-415F-835A-A46C8BFF5888}">
      <dgm:prSet/>
      <dgm:spPr/>
      <dgm:t>
        <a:bodyPr/>
        <a:lstStyle/>
        <a:p>
          <a:endParaRPr lang="en-US"/>
        </a:p>
      </dgm:t>
    </dgm:pt>
    <dgm:pt modelId="{28A0C0FB-C04A-4DC2-9978-B90C22314A78}" type="sibTrans" cxnId="{32BE2468-4A4D-415F-835A-A46C8BFF5888}">
      <dgm:prSet/>
      <dgm:spPr/>
      <dgm:t>
        <a:bodyPr/>
        <a:lstStyle/>
        <a:p>
          <a:endParaRPr lang="en-US"/>
        </a:p>
      </dgm:t>
    </dgm:pt>
    <dgm:pt modelId="{43031BA6-1E90-4E69-A4FB-BF07D80E455A}">
      <dgm:prSet/>
      <dgm:spPr/>
      <dgm:t>
        <a:bodyPr/>
        <a:lstStyle/>
        <a:p>
          <a:r>
            <a:rPr lang="en-GB" dirty="0"/>
            <a:t>Most valuable and personal items should be packed in your carry-on luggage to minimize loss if your baggage is misplaced (e.g., money and medicine). </a:t>
          </a:r>
          <a:endParaRPr lang="en-US" dirty="0"/>
        </a:p>
      </dgm:t>
    </dgm:pt>
    <dgm:pt modelId="{EB476284-793F-4F70-BA1C-9104CE55BB84}" type="parTrans" cxnId="{DA1A6690-D9EA-4673-AAB8-86701F86A0DA}">
      <dgm:prSet/>
      <dgm:spPr/>
      <dgm:t>
        <a:bodyPr/>
        <a:lstStyle/>
        <a:p>
          <a:endParaRPr lang="en-US"/>
        </a:p>
      </dgm:t>
    </dgm:pt>
    <dgm:pt modelId="{45D71A96-76C3-4541-923C-82089006F705}" type="sibTrans" cxnId="{DA1A6690-D9EA-4673-AAB8-86701F86A0DA}">
      <dgm:prSet/>
      <dgm:spPr/>
      <dgm:t>
        <a:bodyPr/>
        <a:lstStyle/>
        <a:p>
          <a:endParaRPr lang="en-US"/>
        </a:p>
      </dgm:t>
    </dgm:pt>
    <dgm:pt modelId="{B01C9627-F98C-4FA6-92E9-9D2E1707EB0A}">
      <dgm:prSet/>
      <dgm:spPr/>
      <dgm:t>
        <a:bodyPr/>
        <a:lstStyle/>
        <a:p>
          <a:r>
            <a:rPr lang="en-GB" dirty="0"/>
            <a:t>Never carry items for strangers</a:t>
          </a:r>
          <a:endParaRPr lang="en-US" dirty="0"/>
        </a:p>
      </dgm:t>
    </dgm:pt>
    <dgm:pt modelId="{C4373BD1-5121-4D4F-BB03-0945A28D466F}" type="parTrans" cxnId="{70C90C42-20F1-41D7-97D3-0496BE64313E}">
      <dgm:prSet/>
      <dgm:spPr/>
      <dgm:t>
        <a:bodyPr/>
        <a:lstStyle/>
        <a:p>
          <a:endParaRPr lang="en-US"/>
        </a:p>
      </dgm:t>
    </dgm:pt>
    <dgm:pt modelId="{1AF682F3-9515-436A-AB67-C4D8EE14DBC2}" type="sibTrans" cxnId="{70C90C42-20F1-41D7-97D3-0496BE64313E}">
      <dgm:prSet/>
      <dgm:spPr/>
      <dgm:t>
        <a:bodyPr/>
        <a:lstStyle/>
        <a:p>
          <a:endParaRPr lang="en-US"/>
        </a:p>
      </dgm:t>
    </dgm:pt>
    <dgm:pt modelId="{5CF26B86-E562-4719-B485-7DC401C4833D}">
      <dgm:prSet/>
      <dgm:spPr/>
      <dgm:t>
        <a:bodyPr/>
        <a:lstStyle/>
        <a:p>
          <a:r>
            <a:rPr lang="en-GB" dirty="0"/>
            <a:t>consider the temperature changes of your host country</a:t>
          </a:r>
          <a:endParaRPr lang="en-US" dirty="0"/>
        </a:p>
      </dgm:t>
    </dgm:pt>
    <dgm:pt modelId="{C754A6AE-C948-4D21-AB42-8B869C5F6036}" type="parTrans" cxnId="{051E36D8-B7AA-47A4-8E38-ADFE91ECBCB7}">
      <dgm:prSet/>
      <dgm:spPr/>
      <dgm:t>
        <a:bodyPr/>
        <a:lstStyle/>
        <a:p>
          <a:endParaRPr lang="en-US"/>
        </a:p>
      </dgm:t>
    </dgm:pt>
    <dgm:pt modelId="{9F46A092-A1FD-47CB-92F0-FAA005AAF202}" type="sibTrans" cxnId="{051E36D8-B7AA-47A4-8E38-ADFE91ECBCB7}">
      <dgm:prSet/>
      <dgm:spPr/>
      <dgm:t>
        <a:bodyPr/>
        <a:lstStyle/>
        <a:p>
          <a:endParaRPr lang="en-US"/>
        </a:p>
      </dgm:t>
    </dgm:pt>
    <dgm:pt modelId="{0376C64E-4AE3-4F7D-AF6D-56DD0288DC35}" type="pres">
      <dgm:prSet presAssocID="{C4248501-9C3E-4A49-9B63-0DF93AF40C7D}" presName="linear" presStyleCnt="0">
        <dgm:presLayoutVars>
          <dgm:animLvl val="lvl"/>
          <dgm:resizeHandles val="exact"/>
        </dgm:presLayoutVars>
      </dgm:prSet>
      <dgm:spPr/>
      <dgm:t>
        <a:bodyPr/>
        <a:lstStyle/>
        <a:p>
          <a:endParaRPr lang="it-IT"/>
        </a:p>
      </dgm:t>
    </dgm:pt>
    <dgm:pt modelId="{A54255BF-9BA0-4B62-BE1B-FB1312AFA522}" type="pres">
      <dgm:prSet presAssocID="{8EFB5C67-8354-439F-994D-01F8958DEB96}" presName="parentText" presStyleLbl="node1" presStyleIdx="0" presStyleCnt="2">
        <dgm:presLayoutVars>
          <dgm:chMax val="0"/>
          <dgm:bulletEnabled val="1"/>
        </dgm:presLayoutVars>
      </dgm:prSet>
      <dgm:spPr/>
      <dgm:t>
        <a:bodyPr/>
        <a:lstStyle/>
        <a:p>
          <a:endParaRPr lang="it-IT"/>
        </a:p>
      </dgm:t>
    </dgm:pt>
    <dgm:pt modelId="{C1862987-C2A4-4D81-B607-82664F990B8B}" type="pres">
      <dgm:prSet presAssocID="{0A5E2396-9BFA-475E-A5CE-ACB2656D72B2}" presName="spacer" presStyleCnt="0"/>
      <dgm:spPr/>
    </dgm:pt>
    <dgm:pt modelId="{A82203BA-4A39-4996-BB2A-301A43DC6639}" type="pres">
      <dgm:prSet presAssocID="{84BAE6DE-48C1-44AA-8F31-6B2DA56AEFA8}" presName="parentText" presStyleLbl="node1" presStyleIdx="1" presStyleCnt="2">
        <dgm:presLayoutVars>
          <dgm:chMax val="0"/>
          <dgm:bulletEnabled val="1"/>
        </dgm:presLayoutVars>
      </dgm:prSet>
      <dgm:spPr/>
      <dgm:t>
        <a:bodyPr/>
        <a:lstStyle/>
        <a:p>
          <a:endParaRPr lang="it-IT"/>
        </a:p>
      </dgm:t>
    </dgm:pt>
    <dgm:pt modelId="{EAB98AE2-FD15-4297-AE74-80FC6B430130}" type="pres">
      <dgm:prSet presAssocID="{84BAE6DE-48C1-44AA-8F31-6B2DA56AEFA8}" presName="childText" presStyleLbl="revTx" presStyleIdx="0" presStyleCnt="1">
        <dgm:presLayoutVars>
          <dgm:bulletEnabled val="1"/>
        </dgm:presLayoutVars>
      </dgm:prSet>
      <dgm:spPr/>
      <dgm:t>
        <a:bodyPr/>
        <a:lstStyle/>
        <a:p>
          <a:endParaRPr lang="it-IT"/>
        </a:p>
      </dgm:t>
    </dgm:pt>
  </dgm:ptLst>
  <dgm:cxnLst>
    <dgm:cxn modelId="{32BE2468-4A4D-415F-835A-A46C8BFF5888}" srcId="{84BAE6DE-48C1-44AA-8F31-6B2DA56AEFA8}" destId="{0F8C637B-3F5F-46A3-A744-2A1E1877DA48}" srcOrd="3" destOrd="0" parTransId="{02151D37-F116-42E6-8C64-590063C2A35B}" sibTransId="{28A0C0FB-C04A-4DC2-9978-B90C22314A78}"/>
    <dgm:cxn modelId="{15C27C7B-00FC-4711-936C-B166EF74410D}" type="presOf" srcId="{B01C9627-F98C-4FA6-92E9-9D2E1707EB0A}" destId="{EAB98AE2-FD15-4297-AE74-80FC6B430130}" srcOrd="0" destOrd="5" presId="urn:microsoft.com/office/officeart/2005/8/layout/vList2"/>
    <dgm:cxn modelId="{051E36D8-B7AA-47A4-8E38-ADFE91ECBCB7}" srcId="{84BAE6DE-48C1-44AA-8F31-6B2DA56AEFA8}" destId="{5CF26B86-E562-4719-B485-7DC401C4833D}" srcOrd="6" destOrd="0" parTransId="{C754A6AE-C948-4D21-AB42-8B869C5F6036}" sibTransId="{9F46A092-A1FD-47CB-92F0-FAA005AAF202}"/>
    <dgm:cxn modelId="{DD93E00A-CB64-470C-B0AB-ECA2F644FAA2}" type="presOf" srcId="{43031BA6-1E90-4E69-A4FB-BF07D80E455A}" destId="{EAB98AE2-FD15-4297-AE74-80FC6B430130}" srcOrd="0" destOrd="4" presId="urn:microsoft.com/office/officeart/2005/8/layout/vList2"/>
    <dgm:cxn modelId="{102A1290-9066-4B13-AEA0-00AC118A612D}" type="presOf" srcId="{C4248501-9C3E-4A49-9B63-0DF93AF40C7D}" destId="{0376C64E-4AE3-4F7D-AF6D-56DD0288DC35}" srcOrd="0" destOrd="0" presId="urn:microsoft.com/office/officeart/2005/8/layout/vList2"/>
    <dgm:cxn modelId="{AA8E4DEA-85CB-4C1D-B11B-D4710C47EFD8}" srcId="{84BAE6DE-48C1-44AA-8F31-6B2DA56AEFA8}" destId="{8B4AD8CE-167B-470B-A350-F75257BB0B20}" srcOrd="1" destOrd="0" parTransId="{E6E8A53A-4937-40B1-9EF6-7B011D8A3415}" sibTransId="{267B4FED-A7A9-4EB7-AA1A-70A4815FDD68}"/>
    <dgm:cxn modelId="{DA1A6690-D9EA-4673-AAB8-86701F86A0DA}" srcId="{84BAE6DE-48C1-44AA-8F31-6B2DA56AEFA8}" destId="{43031BA6-1E90-4E69-A4FB-BF07D80E455A}" srcOrd="4" destOrd="0" parTransId="{EB476284-793F-4F70-BA1C-9104CE55BB84}" sibTransId="{45D71A96-76C3-4541-923C-82089006F705}"/>
    <dgm:cxn modelId="{F8A25D26-95C3-433E-A9E8-2D4C44333DD2}" srcId="{C4248501-9C3E-4A49-9B63-0DF93AF40C7D}" destId="{8EFB5C67-8354-439F-994D-01F8958DEB96}" srcOrd="0" destOrd="0" parTransId="{1BB84F02-6182-4EEC-BB80-3BC13E6FBAA2}" sibTransId="{0A5E2396-9BFA-475E-A5CE-ACB2656D72B2}"/>
    <dgm:cxn modelId="{C52646A9-C6E6-4473-8E46-DC41A9EF903B}" type="presOf" srcId="{0F8C637B-3F5F-46A3-A744-2A1E1877DA48}" destId="{EAB98AE2-FD15-4297-AE74-80FC6B430130}" srcOrd="0" destOrd="3" presId="urn:microsoft.com/office/officeart/2005/8/layout/vList2"/>
    <dgm:cxn modelId="{2A162381-85EA-4D5C-A96C-801AB0B6FFB9}" type="presOf" srcId="{8EFB5C67-8354-439F-994D-01F8958DEB96}" destId="{A54255BF-9BA0-4B62-BE1B-FB1312AFA522}" srcOrd="0" destOrd="0" presId="urn:microsoft.com/office/officeart/2005/8/layout/vList2"/>
    <dgm:cxn modelId="{7EE5A568-48F0-47CB-9F0A-710A779BEE65}" srcId="{C4248501-9C3E-4A49-9B63-0DF93AF40C7D}" destId="{84BAE6DE-48C1-44AA-8F31-6B2DA56AEFA8}" srcOrd="1" destOrd="0" parTransId="{BF9DEAE8-14A5-4568-AFAD-A50AB55584B2}" sibTransId="{160E2182-EC19-4F65-8AAA-EE1395CFA9E1}"/>
    <dgm:cxn modelId="{E91A0476-31B1-4F43-B979-7B915CB8CFE0}" type="presOf" srcId="{9872EFF6-518C-4909-9237-F595FE4DB981}" destId="{EAB98AE2-FD15-4297-AE74-80FC6B430130}" srcOrd="0" destOrd="2" presId="urn:microsoft.com/office/officeart/2005/8/layout/vList2"/>
    <dgm:cxn modelId="{EE7A5D52-F519-42E7-A9CD-D558BAE5D334}" type="presOf" srcId="{B36C9C24-AA79-43A6-A88B-0A36D337C051}" destId="{EAB98AE2-FD15-4297-AE74-80FC6B430130}" srcOrd="0" destOrd="0" presId="urn:microsoft.com/office/officeart/2005/8/layout/vList2"/>
    <dgm:cxn modelId="{7DC6EA67-E514-4F93-AAC3-87BAFD2B4D09}" srcId="{84BAE6DE-48C1-44AA-8F31-6B2DA56AEFA8}" destId="{9872EFF6-518C-4909-9237-F595FE4DB981}" srcOrd="2" destOrd="0" parTransId="{0CF8AE9D-00E1-43E9-B450-3DE16F28DE20}" sibTransId="{9B2C8D9A-9283-4136-AF7F-44B2BD02788F}"/>
    <dgm:cxn modelId="{C370C39D-D6E2-43B0-822F-6B809B292247}" type="presOf" srcId="{8B4AD8CE-167B-470B-A350-F75257BB0B20}" destId="{EAB98AE2-FD15-4297-AE74-80FC6B430130}" srcOrd="0" destOrd="1" presId="urn:microsoft.com/office/officeart/2005/8/layout/vList2"/>
    <dgm:cxn modelId="{652AC6FC-3F1D-40C4-AEFE-D8123C2A478D}" type="presOf" srcId="{84BAE6DE-48C1-44AA-8F31-6B2DA56AEFA8}" destId="{A82203BA-4A39-4996-BB2A-301A43DC6639}" srcOrd="0" destOrd="0" presId="urn:microsoft.com/office/officeart/2005/8/layout/vList2"/>
    <dgm:cxn modelId="{70C90C42-20F1-41D7-97D3-0496BE64313E}" srcId="{84BAE6DE-48C1-44AA-8F31-6B2DA56AEFA8}" destId="{B01C9627-F98C-4FA6-92E9-9D2E1707EB0A}" srcOrd="5" destOrd="0" parTransId="{C4373BD1-5121-4D4F-BB03-0945A28D466F}" sibTransId="{1AF682F3-9515-436A-AB67-C4D8EE14DBC2}"/>
    <dgm:cxn modelId="{F61E7C73-2C56-4C04-8E33-A59485E2EC91}" srcId="{84BAE6DE-48C1-44AA-8F31-6B2DA56AEFA8}" destId="{B36C9C24-AA79-43A6-A88B-0A36D337C051}" srcOrd="0" destOrd="0" parTransId="{1C0D20AB-19BF-400F-8CEA-7EEAEFEC169D}" sibTransId="{20E81B95-DE46-4E81-A0A7-916A0C7B4826}"/>
    <dgm:cxn modelId="{3C9B9BFD-06A7-44BC-BE74-0FD624238E75}" type="presOf" srcId="{5CF26B86-E562-4719-B485-7DC401C4833D}" destId="{EAB98AE2-FD15-4297-AE74-80FC6B430130}" srcOrd="0" destOrd="6" presId="urn:microsoft.com/office/officeart/2005/8/layout/vList2"/>
    <dgm:cxn modelId="{7C86830B-AE25-4BFD-93EF-7BD2F8BB1081}" type="presParOf" srcId="{0376C64E-4AE3-4F7D-AF6D-56DD0288DC35}" destId="{A54255BF-9BA0-4B62-BE1B-FB1312AFA522}" srcOrd="0" destOrd="0" presId="urn:microsoft.com/office/officeart/2005/8/layout/vList2"/>
    <dgm:cxn modelId="{D51A3470-CDFC-4035-8043-AE59BB24D709}" type="presParOf" srcId="{0376C64E-4AE3-4F7D-AF6D-56DD0288DC35}" destId="{C1862987-C2A4-4D81-B607-82664F990B8B}" srcOrd="1" destOrd="0" presId="urn:microsoft.com/office/officeart/2005/8/layout/vList2"/>
    <dgm:cxn modelId="{829C5C06-8145-47C7-A30E-CF6672D58CC3}" type="presParOf" srcId="{0376C64E-4AE3-4F7D-AF6D-56DD0288DC35}" destId="{A82203BA-4A39-4996-BB2A-301A43DC6639}" srcOrd="2" destOrd="0" presId="urn:microsoft.com/office/officeart/2005/8/layout/vList2"/>
    <dgm:cxn modelId="{E1C4E668-3B86-41FA-BC97-CDF97780FE19}" type="presParOf" srcId="{0376C64E-4AE3-4F7D-AF6D-56DD0288DC35}" destId="{EAB98AE2-FD15-4297-AE74-80FC6B43013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98EF8A-081C-4034-AFF7-B36F5BA16D1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D1FB0EA-2E43-4B8F-B109-3B6652556607}">
      <dgm:prSet/>
      <dgm:spPr/>
      <dgm:t>
        <a:bodyPr/>
        <a:lstStyle/>
        <a:p>
          <a:r>
            <a:rPr lang="en-US"/>
            <a:t>Difficulty in focusing and processing/retaining new information</a:t>
          </a:r>
        </a:p>
      </dgm:t>
    </dgm:pt>
    <dgm:pt modelId="{67DF94E8-F301-475F-B424-81A0DE620FE3}" type="parTrans" cxnId="{AB16471C-721B-4196-91C9-E8BEDF3E9099}">
      <dgm:prSet/>
      <dgm:spPr/>
      <dgm:t>
        <a:bodyPr/>
        <a:lstStyle/>
        <a:p>
          <a:endParaRPr lang="en-US"/>
        </a:p>
      </dgm:t>
    </dgm:pt>
    <dgm:pt modelId="{A2F998F0-89DF-463D-A5DC-9866AAAC4579}" type="sibTrans" cxnId="{AB16471C-721B-4196-91C9-E8BEDF3E9099}">
      <dgm:prSet/>
      <dgm:spPr/>
      <dgm:t>
        <a:bodyPr/>
        <a:lstStyle/>
        <a:p>
          <a:endParaRPr lang="en-US"/>
        </a:p>
      </dgm:t>
    </dgm:pt>
    <dgm:pt modelId="{6F6DA7F8-8F69-4504-B024-88F52E5F0776}">
      <dgm:prSet/>
      <dgm:spPr/>
      <dgm:t>
        <a:bodyPr/>
        <a:lstStyle/>
        <a:p>
          <a:r>
            <a:rPr lang="en-US" dirty="0"/>
            <a:t>Small aches, pains, and new allergies</a:t>
          </a:r>
        </a:p>
      </dgm:t>
    </dgm:pt>
    <dgm:pt modelId="{6D2B2858-1AA8-477E-BA56-EF5E10E8E0AC}" type="parTrans" cxnId="{14552924-AC84-4497-965B-309DC545B63B}">
      <dgm:prSet/>
      <dgm:spPr/>
      <dgm:t>
        <a:bodyPr/>
        <a:lstStyle/>
        <a:p>
          <a:endParaRPr lang="en-US"/>
        </a:p>
      </dgm:t>
    </dgm:pt>
    <dgm:pt modelId="{7AD8B3CD-53CC-412F-B7FD-DED873176E11}" type="sibTrans" cxnId="{14552924-AC84-4497-965B-309DC545B63B}">
      <dgm:prSet/>
      <dgm:spPr/>
      <dgm:t>
        <a:bodyPr/>
        <a:lstStyle/>
        <a:p>
          <a:endParaRPr lang="en-US"/>
        </a:p>
      </dgm:t>
    </dgm:pt>
    <dgm:pt modelId="{9C4BF737-5163-4FD3-9916-2C99DEABA63D}">
      <dgm:prSet/>
      <dgm:spPr/>
      <dgm:t>
        <a:bodyPr/>
        <a:lstStyle/>
        <a:p>
          <a:r>
            <a:rPr lang="en-US" dirty="0"/>
            <a:t>Sleeping too much or too little</a:t>
          </a:r>
        </a:p>
      </dgm:t>
    </dgm:pt>
    <dgm:pt modelId="{E355D416-4D4F-451B-9A1B-A23C0DA12B18}" type="parTrans" cxnId="{91BF249B-B651-4E72-959D-29214A333005}">
      <dgm:prSet/>
      <dgm:spPr/>
      <dgm:t>
        <a:bodyPr/>
        <a:lstStyle/>
        <a:p>
          <a:endParaRPr lang="en-US"/>
        </a:p>
      </dgm:t>
    </dgm:pt>
    <dgm:pt modelId="{9E0E74F3-596E-42F9-8C69-9946855C3840}" type="sibTrans" cxnId="{91BF249B-B651-4E72-959D-29214A333005}">
      <dgm:prSet/>
      <dgm:spPr/>
      <dgm:t>
        <a:bodyPr/>
        <a:lstStyle/>
        <a:p>
          <a:endParaRPr lang="en-US"/>
        </a:p>
      </dgm:t>
    </dgm:pt>
    <dgm:pt modelId="{C1C53174-5BFC-44DE-A264-B0F201D5B812}">
      <dgm:prSet/>
      <dgm:spPr/>
      <dgm:t>
        <a:bodyPr/>
        <a:lstStyle/>
        <a:p>
          <a:r>
            <a:rPr lang="en-US" dirty="0"/>
            <a:t>Feeling sad, depressed, vulnerable, powerless</a:t>
          </a:r>
        </a:p>
      </dgm:t>
    </dgm:pt>
    <dgm:pt modelId="{FE133886-A289-4412-B2FF-7995D52129C3}" type="parTrans" cxnId="{CF2FE1CE-FFDD-4EE7-ACA2-ACCA97C9F551}">
      <dgm:prSet/>
      <dgm:spPr/>
      <dgm:t>
        <a:bodyPr/>
        <a:lstStyle/>
        <a:p>
          <a:endParaRPr lang="en-US"/>
        </a:p>
      </dgm:t>
    </dgm:pt>
    <dgm:pt modelId="{09FDF7AD-7A30-4C41-B4C4-9AB8341FC409}" type="sibTrans" cxnId="{CF2FE1CE-FFDD-4EE7-ACA2-ACCA97C9F551}">
      <dgm:prSet/>
      <dgm:spPr/>
      <dgm:t>
        <a:bodyPr/>
        <a:lstStyle/>
        <a:p>
          <a:endParaRPr lang="en-US"/>
        </a:p>
      </dgm:t>
    </dgm:pt>
    <dgm:pt modelId="{D248519B-7E29-4CF7-94B0-A4F6FD429881}">
      <dgm:prSet/>
      <dgm:spPr/>
      <dgm:t>
        <a:bodyPr/>
        <a:lstStyle/>
        <a:p>
          <a:r>
            <a:rPr lang="en-US"/>
            <a:t>Decreased confidence, increased apathy</a:t>
          </a:r>
        </a:p>
      </dgm:t>
    </dgm:pt>
    <dgm:pt modelId="{354A26BC-AC4A-4DD5-9C83-6D092836DA81}" type="parTrans" cxnId="{13C44DC5-8D94-4629-A940-E73982131A75}">
      <dgm:prSet/>
      <dgm:spPr/>
      <dgm:t>
        <a:bodyPr/>
        <a:lstStyle/>
        <a:p>
          <a:endParaRPr lang="en-US"/>
        </a:p>
      </dgm:t>
    </dgm:pt>
    <dgm:pt modelId="{38B34FA6-EAB1-4853-96E5-AAF8AA91DF87}" type="sibTrans" cxnId="{13C44DC5-8D94-4629-A940-E73982131A75}">
      <dgm:prSet/>
      <dgm:spPr/>
      <dgm:t>
        <a:bodyPr/>
        <a:lstStyle/>
        <a:p>
          <a:endParaRPr lang="en-US"/>
        </a:p>
      </dgm:t>
    </dgm:pt>
    <dgm:pt modelId="{6DD48986-A190-40B4-AA1D-04E86C979007}">
      <dgm:prSet/>
      <dgm:spPr/>
      <dgm:t>
        <a:bodyPr/>
        <a:lstStyle/>
        <a:p>
          <a:r>
            <a:rPr lang="en-US"/>
            <a:t>Developing stereotypes of the dominant culture</a:t>
          </a:r>
        </a:p>
      </dgm:t>
    </dgm:pt>
    <dgm:pt modelId="{7697EC12-AC90-42F0-9DE6-9A5F155E107A}" type="parTrans" cxnId="{62A62F26-080C-4529-B4BC-ACAD8F3BE577}">
      <dgm:prSet/>
      <dgm:spPr/>
      <dgm:t>
        <a:bodyPr/>
        <a:lstStyle/>
        <a:p>
          <a:endParaRPr lang="en-US"/>
        </a:p>
      </dgm:t>
    </dgm:pt>
    <dgm:pt modelId="{64ADF1CD-2DB7-4CB0-AE6D-3D6C4AF00351}" type="sibTrans" cxnId="{62A62F26-080C-4529-B4BC-ACAD8F3BE577}">
      <dgm:prSet/>
      <dgm:spPr/>
      <dgm:t>
        <a:bodyPr/>
        <a:lstStyle/>
        <a:p>
          <a:endParaRPr lang="en-US"/>
        </a:p>
      </dgm:t>
    </dgm:pt>
    <dgm:pt modelId="{58B9F1C0-E33E-4545-88E7-E0DC8A96C75A}" type="pres">
      <dgm:prSet presAssocID="{D998EF8A-081C-4034-AFF7-B36F5BA16D11}" presName="diagram" presStyleCnt="0">
        <dgm:presLayoutVars>
          <dgm:dir/>
          <dgm:resizeHandles val="exact"/>
        </dgm:presLayoutVars>
      </dgm:prSet>
      <dgm:spPr/>
      <dgm:t>
        <a:bodyPr/>
        <a:lstStyle/>
        <a:p>
          <a:endParaRPr lang="it-IT"/>
        </a:p>
      </dgm:t>
    </dgm:pt>
    <dgm:pt modelId="{1DABE9D2-9427-4F8B-88D1-17971C5359E6}" type="pres">
      <dgm:prSet presAssocID="{DD1FB0EA-2E43-4B8F-B109-3B6652556607}" presName="node" presStyleLbl="node1" presStyleIdx="0" presStyleCnt="6">
        <dgm:presLayoutVars>
          <dgm:bulletEnabled val="1"/>
        </dgm:presLayoutVars>
      </dgm:prSet>
      <dgm:spPr/>
      <dgm:t>
        <a:bodyPr/>
        <a:lstStyle/>
        <a:p>
          <a:endParaRPr lang="it-IT"/>
        </a:p>
      </dgm:t>
    </dgm:pt>
    <dgm:pt modelId="{8D9C1191-7EAC-48BC-BB35-1BDC0103B02E}" type="pres">
      <dgm:prSet presAssocID="{A2F998F0-89DF-463D-A5DC-9866AAAC4579}" presName="sibTrans" presStyleCnt="0"/>
      <dgm:spPr/>
    </dgm:pt>
    <dgm:pt modelId="{BC9271BB-54A9-4A9D-BFAC-7641D8C02401}" type="pres">
      <dgm:prSet presAssocID="{6F6DA7F8-8F69-4504-B024-88F52E5F0776}" presName="node" presStyleLbl="node1" presStyleIdx="1" presStyleCnt="6">
        <dgm:presLayoutVars>
          <dgm:bulletEnabled val="1"/>
        </dgm:presLayoutVars>
      </dgm:prSet>
      <dgm:spPr/>
      <dgm:t>
        <a:bodyPr/>
        <a:lstStyle/>
        <a:p>
          <a:endParaRPr lang="it-IT"/>
        </a:p>
      </dgm:t>
    </dgm:pt>
    <dgm:pt modelId="{02F55306-9AFC-4050-85D6-DBB5052EEC79}" type="pres">
      <dgm:prSet presAssocID="{7AD8B3CD-53CC-412F-B7FD-DED873176E11}" presName="sibTrans" presStyleCnt="0"/>
      <dgm:spPr/>
    </dgm:pt>
    <dgm:pt modelId="{F196AFE2-ABDD-411C-84E0-8173D16372D2}" type="pres">
      <dgm:prSet presAssocID="{9C4BF737-5163-4FD3-9916-2C99DEABA63D}" presName="node" presStyleLbl="node1" presStyleIdx="2" presStyleCnt="6">
        <dgm:presLayoutVars>
          <dgm:bulletEnabled val="1"/>
        </dgm:presLayoutVars>
      </dgm:prSet>
      <dgm:spPr/>
      <dgm:t>
        <a:bodyPr/>
        <a:lstStyle/>
        <a:p>
          <a:endParaRPr lang="it-IT"/>
        </a:p>
      </dgm:t>
    </dgm:pt>
    <dgm:pt modelId="{4EF802C3-19DC-45C9-93A7-95F6F32D6365}" type="pres">
      <dgm:prSet presAssocID="{9E0E74F3-596E-42F9-8C69-9946855C3840}" presName="sibTrans" presStyleCnt="0"/>
      <dgm:spPr/>
    </dgm:pt>
    <dgm:pt modelId="{7F47E1DE-2EDF-4D00-8C14-E69EC0BC97F5}" type="pres">
      <dgm:prSet presAssocID="{C1C53174-5BFC-44DE-A264-B0F201D5B812}" presName="node" presStyleLbl="node1" presStyleIdx="3" presStyleCnt="6">
        <dgm:presLayoutVars>
          <dgm:bulletEnabled val="1"/>
        </dgm:presLayoutVars>
      </dgm:prSet>
      <dgm:spPr/>
      <dgm:t>
        <a:bodyPr/>
        <a:lstStyle/>
        <a:p>
          <a:endParaRPr lang="it-IT"/>
        </a:p>
      </dgm:t>
    </dgm:pt>
    <dgm:pt modelId="{3A0BD23E-4174-42B1-AF7D-354E39615C4C}" type="pres">
      <dgm:prSet presAssocID="{09FDF7AD-7A30-4C41-B4C4-9AB8341FC409}" presName="sibTrans" presStyleCnt="0"/>
      <dgm:spPr/>
    </dgm:pt>
    <dgm:pt modelId="{BAF5046E-6A4B-4CEA-9B71-3042F8AD9752}" type="pres">
      <dgm:prSet presAssocID="{D248519B-7E29-4CF7-94B0-A4F6FD429881}" presName="node" presStyleLbl="node1" presStyleIdx="4" presStyleCnt="6">
        <dgm:presLayoutVars>
          <dgm:bulletEnabled val="1"/>
        </dgm:presLayoutVars>
      </dgm:prSet>
      <dgm:spPr/>
      <dgm:t>
        <a:bodyPr/>
        <a:lstStyle/>
        <a:p>
          <a:endParaRPr lang="it-IT"/>
        </a:p>
      </dgm:t>
    </dgm:pt>
    <dgm:pt modelId="{C47CA283-0266-4BD6-AEA1-F9CDBE9088BE}" type="pres">
      <dgm:prSet presAssocID="{38B34FA6-EAB1-4853-96E5-AAF8AA91DF87}" presName="sibTrans" presStyleCnt="0"/>
      <dgm:spPr/>
    </dgm:pt>
    <dgm:pt modelId="{20CF132F-FBEE-4B43-8F05-2A9D8C32FC15}" type="pres">
      <dgm:prSet presAssocID="{6DD48986-A190-40B4-AA1D-04E86C979007}" presName="node" presStyleLbl="node1" presStyleIdx="5" presStyleCnt="6">
        <dgm:presLayoutVars>
          <dgm:bulletEnabled val="1"/>
        </dgm:presLayoutVars>
      </dgm:prSet>
      <dgm:spPr/>
      <dgm:t>
        <a:bodyPr/>
        <a:lstStyle/>
        <a:p>
          <a:endParaRPr lang="it-IT"/>
        </a:p>
      </dgm:t>
    </dgm:pt>
  </dgm:ptLst>
  <dgm:cxnLst>
    <dgm:cxn modelId="{32342C6F-F366-4D9F-B4ED-897EFFCEA06F}" type="presOf" srcId="{D998EF8A-081C-4034-AFF7-B36F5BA16D11}" destId="{58B9F1C0-E33E-4545-88E7-E0DC8A96C75A}" srcOrd="0" destOrd="0" presId="urn:microsoft.com/office/officeart/2005/8/layout/default"/>
    <dgm:cxn modelId="{14552924-AC84-4497-965B-309DC545B63B}" srcId="{D998EF8A-081C-4034-AFF7-B36F5BA16D11}" destId="{6F6DA7F8-8F69-4504-B024-88F52E5F0776}" srcOrd="1" destOrd="0" parTransId="{6D2B2858-1AA8-477E-BA56-EF5E10E8E0AC}" sibTransId="{7AD8B3CD-53CC-412F-B7FD-DED873176E11}"/>
    <dgm:cxn modelId="{A0BFA5CF-5773-4B82-A786-0DD8BACB58B5}" type="presOf" srcId="{DD1FB0EA-2E43-4B8F-B109-3B6652556607}" destId="{1DABE9D2-9427-4F8B-88D1-17971C5359E6}" srcOrd="0" destOrd="0" presId="urn:microsoft.com/office/officeart/2005/8/layout/default"/>
    <dgm:cxn modelId="{CF2FE1CE-FFDD-4EE7-ACA2-ACCA97C9F551}" srcId="{D998EF8A-081C-4034-AFF7-B36F5BA16D11}" destId="{C1C53174-5BFC-44DE-A264-B0F201D5B812}" srcOrd="3" destOrd="0" parTransId="{FE133886-A289-4412-B2FF-7995D52129C3}" sibTransId="{09FDF7AD-7A30-4C41-B4C4-9AB8341FC409}"/>
    <dgm:cxn modelId="{EADE361F-9697-458E-92D1-34CE0B877B17}" type="presOf" srcId="{D248519B-7E29-4CF7-94B0-A4F6FD429881}" destId="{BAF5046E-6A4B-4CEA-9B71-3042F8AD9752}" srcOrd="0" destOrd="0" presId="urn:microsoft.com/office/officeart/2005/8/layout/default"/>
    <dgm:cxn modelId="{F382D112-FD9D-476C-BC03-9CE42511D5C4}" type="presOf" srcId="{C1C53174-5BFC-44DE-A264-B0F201D5B812}" destId="{7F47E1DE-2EDF-4D00-8C14-E69EC0BC97F5}" srcOrd="0" destOrd="0" presId="urn:microsoft.com/office/officeart/2005/8/layout/default"/>
    <dgm:cxn modelId="{AB16471C-721B-4196-91C9-E8BEDF3E9099}" srcId="{D998EF8A-081C-4034-AFF7-B36F5BA16D11}" destId="{DD1FB0EA-2E43-4B8F-B109-3B6652556607}" srcOrd="0" destOrd="0" parTransId="{67DF94E8-F301-475F-B424-81A0DE620FE3}" sibTransId="{A2F998F0-89DF-463D-A5DC-9866AAAC4579}"/>
    <dgm:cxn modelId="{B3E105E1-DB5A-483B-883A-65F1BBE20A3E}" type="presOf" srcId="{6F6DA7F8-8F69-4504-B024-88F52E5F0776}" destId="{BC9271BB-54A9-4A9D-BFAC-7641D8C02401}" srcOrd="0" destOrd="0" presId="urn:microsoft.com/office/officeart/2005/8/layout/default"/>
    <dgm:cxn modelId="{F8A8B9CF-5B89-493C-9736-9026E483071C}" type="presOf" srcId="{6DD48986-A190-40B4-AA1D-04E86C979007}" destId="{20CF132F-FBEE-4B43-8F05-2A9D8C32FC15}" srcOrd="0" destOrd="0" presId="urn:microsoft.com/office/officeart/2005/8/layout/default"/>
    <dgm:cxn modelId="{13C44DC5-8D94-4629-A940-E73982131A75}" srcId="{D998EF8A-081C-4034-AFF7-B36F5BA16D11}" destId="{D248519B-7E29-4CF7-94B0-A4F6FD429881}" srcOrd="4" destOrd="0" parTransId="{354A26BC-AC4A-4DD5-9C83-6D092836DA81}" sibTransId="{38B34FA6-EAB1-4853-96E5-AAF8AA91DF87}"/>
    <dgm:cxn modelId="{91BF249B-B651-4E72-959D-29214A333005}" srcId="{D998EF8A-081C-4034-AFF7-B36F5BA16D11}" destId="{9C4BF737-5163-4FD3-9916-2C99DEABA63D}" srcOrd="2" destOrd="0" parTransId="{E355D416-4D4F-451B-9A1B-A23C0DA12B18}" sibTransId="{9E0E74F3-596E-42F9-8C69-9946855C3840}"/>
    <dgm:cxn modelId="{2413D61C-D926-4108-B4D0-174C4B8997B1}" type="presOf" srcId="{9C4BF737-5163-4FD3-9916-2C99DEABA63D}" destId="{F196AFE2-ABDD-411C-84E0-8173D16372D2}" srcOrd="0" destOrd="0" presId="urn:microsoft.com/office/officeart/2005/8/layout/default"/>
    <dgm:cxn modelId="{62A62F26-080C-4529-B4BC-ACAD8F3BE577}" srcId="{D998EF8A-081C-4034-AFF7-B36F5BA16D11}" destId="{6DD48986-A190-40B4-AA1D-04E86C979007}" srcOrd="5" destOrd="0" parTransId="{7697EC12-AC90-42F0-9DE6-9A5F155E107A}" sibTransId="{64ADF1CD-2DB7-4CB0-AE6D-3D6C4AF00351}"/>
    <dgm:cxn modelId="{17C9A05B-5F36-47FD-856C-ED41EEA428D9}" type="presParOf" srcId="{58B9F1C0-E33E-4545-88E7-E0DC8A96C75A}" destId="{1DABE9D2-9427-4F8B-88D1-17971C5359E6}" srcOrd="0" destOrd="0" presId="urn:microsoft.com/office/officeart/2005/8/layout/default"/>
    <dgm:cxn modelId="{6630BBE7-1D74-488E-AE53-567C07107E1A}" type="presParOf" srcId="{58B9F1C0-E33E-4545-88E7-E0DC8A96C75A}" destId="{8D9C1191-7EAC-48BC-BB35-1BDC0103B02E}" srcOrd="1" destOrd="0" presId="urn:microsoft.com/office/officeart/2005/8/layout/default"/>
    <dgm:cxn modelId="{07D929BE-CBE6-4AB4-AACF-1850AEBC0F47}" type="presParOf" srcId="{58B9F1C0-E33E-4545-88E7-E0DC8A96C75A}" destId="{BC9271BB-54A9-4A9D-BFAC-7641D8C02401}" srcOrd="2" destOrd="0" presId="urn:microsoft.com/office/officeart/2005/8/layout/default"/>
    <dgm:cxn modelId="{DC9019F0-595B-49C7-AF7D-028076927A5E}" type="presParOf" srcId="{58B9F1C0-E33E-4545-88E7-E0DC8A96C75A}" destId="{02F55306-9AFC-4050-85D6-DBB5052EEC79}" srcOrd="3" destOrd="0" presId="urn:microsoft.com/office/officeart/2005/8/layout/default"/>
    <dgm:cxn modelId="{8B50F1DB-6D57-4D53-B093-6778439975A6}" type="presParOf" srcId="{58B9F1C0-E33E-4545-88E7-E0DC8A96C75A}" destId="{F196AFE2-ABDD-411C-84E0-8173D16372D2}" srcOrd="4" destOrd="0" presId="urn:microsoft.com/office/officeart/2005/8/layout/default"/>
    <dgm:cxn modelId="{FBFD9236-C376-43FC-9075-48E18C83811C}" type="presParOf" srcId="{58B9F1C0-E33E-4545-88E7-E0DC8A96C75A}" destId="{4EF802C3-19DC-45C9-93A7-95F6F32D6365}" srcOrd="5" destOrd="0" presId="urn:microsoft.com/office/officeart/2005/8/layout/default"/>
    <dgm:cxn modelId="{FE86C517-CD70-4953-A2D6-903006C1E277}" type="presParOf" srcId="{58B9F1C0-E33E-4545-88E7-E0DC8A96C75A}" destId="{7F47E1DE-2EDF-4D00-8C14-E69EC0BC97F5}" srcOrd="6" destOrd="0" presId="urn:microsoft.com/office/officeart/2005/8/layout/default"/>
    <dgm:cxn modelId="{C8E5FDCE-E062-424B-BEBD-646B230AB908}" type="presParOf" srcId="{58B9F1C0-E33E-4545-88E7-E0DC8A96C75A}" destId="{3A0BD23E-4174-42B1-AF7D-354E39615C4C}" srcOrd="7" destOrd="0" presId="urn:microsoft.com/office/officeart/2005/8/layout/default"/>
    <dgm:cxn modelId="{E227C8EE-E0C3-4C65-913C-F8CB904969C7}" type="presParOf" srcId="{58B9F1C0-E33E-4545-88E7-E0DC8A96C75A}" destId="{BAF5046E-6A4B-4CEA-9B71-3042F8AD9752}" srcOrd="8" destOrd="0" presId="urn:microsoft.com/office/officeart/2005/8/layout/default"/>
    <dgm:cxn modelId="{2A7E9EB3-3375-499F-A964-D0C82B06B706}" type="presParOf" srcId="{58B9F1C0-E33E-4545-88E7-E0DC8A96C75A}" destId="{C47CA283-0266-4BD6-AEA1-F9CDBE9088BE}" srcOrd="9" destOrd="0" presId="urn:microsoft.com/office/officeart/2005/8/layout/default"/>
    <dgm:cxn modelId="{1128E911-D5DA-4ECD-8581-1329D18A6448}" type="presParOf" srcId="{58B9F1C0-E33E-4545-88E7-E0DC8A96C75A}" destId="{20CF132F-FBEE-4B43-8F05-2A9D8C32FC1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1F522C-7222-4A41-AA64-7E4501F8EF2D}"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862FB0D9-9FE1-4DEF-B687-4853E7B2C053}">
      <dgm:prSet/>
      <dgm:spPr/>
      <dgm:t>
        <a:bodyPr/>
        <a:lstStyle/>
        <a:p>
          <a:pPr>
            <a:defRPr cap="all"/>
          </a:pPr>
          <a:r>
            <a:rPr lang="en-US"/>
            <a:t>Housing problems </a:t>
          </a:r>
        </a:p>
      </dgm:t>
    </dgm:pt>
    <dgm:pt modelId="{B99220F9-71A1-4CE5-A680-D3926EEC7AF7}" type="parTrans" cxnId="{EE81F093-0F39-46A2-B73A-59E96E3BC326}">
      <dgm:prSet/>
      <dgm:spPr/>
      <dgm:t>
        <a:bodyPr/>
        <a:lstStyle/>
        <a:p>
          <a:endParaRPr lang="en-US"/>
        </a:p>
      </dgm:t>
    </dgm:pt>
    <dgm:pt modelId="{96BB8604-3F3B-440F-BCED-A92725D44821}" type="sibTrans" cxnId="{EE81F093-0F39-46A2-B73A-59E96E3BC326}">
      <dgm:prSet/>
      <dgm:spPr/>
      <dgm:t>
        <a:bodyPr/>
        <a:lstStyle/>
        <a:p>
          <a:endParaRPr lang="en-US"/>
        </a:p>
      </dgm:t>
    </dgm:pt>
    <dgm:pt modelId="{B7982D2F-0C24-4AD1-B989-167CE217BAAA}">
      <dgm:prSet/>
      <dgm:spPr/>
      <dgm:t>
        <a:bodyPr/>
        <a:lstStyle/>
        <a:p>
          <a:pPr>
            <a:defRPr cap="all"/>
          </a:pPr>
          <a:r>
            <a:rPr lang="en-US"/>
            <a:t>Economic problems </a:t>
          </a:r>
        </a:p>
      </dgm:t>
    </dgm:pt>
    <dgm:pt modelId="{EFD7A9F1-18E8-465F-86EE-D7CF8ABC3ED9}" type="parTrans" cxnId="{CFDA278A-8CFF-48EA-9924-4A820001227D}">
      <dgm:prSet/>
      <dgm:spPr/>
      <dgm:t>
        <a:bodyPr/>
        <a:lstStyle/>
        <a:p>
          <a:endParaRPr lang="en-US"/>
        </a:p>
      </dgm:t>
    </dgm:pt>
    <dgm:pt modelId="{6BDDBF46-3B46-4582-A7E0-89AA0357F846}" type="sibTrans" cxnId="{CFDA278A-8CFF-48EA-9924-4A820001227D}">
      <dgm:prSet/>
      <dgm:spPr/>
      <dgm:t>
        <a:bodyPr/>
        <a:lstStyle/>
        <a:p>
          <a:endParaRPr lang="en-US"/>
        </a:p>
      </dgm:t>
    </dgm:pt>
    <dgm:pt modelId="{578D7DCD-59C2-4F91-B6E9-1EAC9843DB91}">
      <dgm:prSet/>
      <dgm:spPr/>
      <dgm:t>
        <a:bodyPr/>
        <a:lstStyle/>
        <a:p>
          <a:pPr>
            <a:defRPr cap="all"/>
          </a:pPr>
          <a:r>
            <a:rPr lang="en-US"/>
            <a:t>Nutrition problems </a:t>
          </a:r>
        </a:p>
      </dgm:t>
    </dgm:pt>
    <dgm:pt modelId="{20BD521D-AE45-4CF2-948C-A94EFFE83BE9}" type="parTrans" cxnId="{293628A7-802C-410E-816E-9B235CD6E745}">
      <dgm:prSet/>
      <dgm:spPr/>
      <dgm:t>
        <a:bodyPr/>
        <a:lstStyle/>
        <a:p>
          <a:endParaRPr lang="en-US"/>
        </a:p>
      </dgm:t>
    </dgm:pt>
    <dgm:pt modelId="{502D1CA1-03E8-47F8-8575-D2868F38511F}" type="sibTrans" cxnId="{293628A7-802C-410E-816E-9B235CD6E745}">
      <dgm:prSet/>
      <dgm:spPr/>
      <dgm:t>
        <a:bodyPr/>
        <a:lstStyle/>
        <a:p>
          <a:endParaRPr lang="en-US"/>
        </a:p>
      </dgm:t>
    </dgm:pt>
    <dgm:pt modelId="{548C7FFC-B4F9-40A6-A17F-CE5E2E23B437}">
      <dgm:prSet/>
      <dgm:spPr/>
      <dgm:t>
        <a:bodyPr/>
        <a:lstStyle/>
        <a:p>
          <a:pPr>
            <a:defRPr cap="all"/>
          </a:pPr>
          <a:r>
            <a:rPr lang="en-US"/>
            <a:t>Health problems </a:t>
          </a:r>
        </a:p>
      </dgm:t>
    </dgm:pt>
    <dgm:pt modelId="{57596708-C6E7-4C1F-B669-0294D14979DA}" type="parTrans" cxnId="{765286B0-5EAB-48F3-B296-7CF12F086D4B}">
      <dgm:prSet/>
      <dgm:spPr/>
      <dgm:t>
        <a:bodyPr/>
        <a:lstStyle/>
        <a:p>
          <a:endParaRPr lang="en-US"/>
        </a:p>
      </dgm:t>
    </dgm:pt>
    <dgm:pt modelId="{A75FD834-2D11-4F13-9C77-926BF1967AA5}" type="sibTrans" cxnId="{765286B0-5EAB-48F3-B296-7CF12F086D4B}">
      <dgm:prSet/>
      <dgm:spPr/>
      <dgm:t>
        <a:bodyPr/>
        <a:lstStyle/>
        <a:p>
          <a:endParaRPr lang="en-US"/>
        </a:p>
      </dgm:t>
    </dgm:pt>
    <dgm:pt modelId="{4A1AF323-9016-4DF5-95E3-B398626E5D2A}">
      <dgm:prSet/>
      <dgm:spPr/>
      <dgm:t>
        <a:bodyPr/>
        <a:lstStyle/>
        <a:p>
          <a:pPr>
            <a:defRPr cap="all"/>
          </a:pPr>
          <a:r>
            <a:rPr lang="en-US"/>
            <a:t>Transportation</a:t>
          </a:r>
        </a:p>
      </dgm:t>
    </dgm:pt>
    <dgm:pt modelId="{F6265D30-31E2-4DBB-8B28-1623322002AF}" type="parTrans" cxnId="{49010B71-CFD1-41FD-B4E5-B893C139F733}">
      <dgm:prSet/>
      <dgm:spPr/>
      <dgm:t>
        <a:bodyPr/>
        <a:lstStyle/>
        <a:p>
          <a:endParaRPr lang="en-US"/>
        </a:p>
      </dgm:t>
    </dgm:pt>
    <dgm:pt modelId="{60BA3D96-6BDD-4002-8F5B-D424A451ABC3}" type="sibTrans" cxnId="{49010B71-CFD1-41FD-B4E5-B893C139F733}">
      <dgm:prSet/>
      <dgm:spPr/>
      <dgm:t>
        <a:bodyPr/>
        <a:lstStyle/>
        <a:p>
          <a:endParaRPr lang="en-US"/>
        </a:p>
      </dgm:t>
    </dgm:pt>
    <dgm:pt modelId="{399D82B6-77DA-4F5A-BE9F-6C6FF4D6A6CA}" type="pres">
      <dgm:prSet presAssocID="{EB1F522C-7222-4A41-AA64-7E4501F8EF2D}" presName="root" presStyleCnt="0">
        <dgm:presLayoutVars>
          <dgm:dir/>
          <dgm:resizeHandles val="exact"/>
        </dgm:presLayoutVars>
      </dgm:prSet>
      <dgm:spPr/>
      <dgm:t>
        <a:bodyPr/>
        <a:lstStyle/>
        <a:p>
          <a:endParaRPr lang="it-IT"/>
        </a:p>
      </dgm:t>
    </dgm:pt>
    <dgm:pt modelId="{F0C56BDD-ED29-4EFB-8FA6-010454B84E0F}" type="pres">
      <dgm:prSet presAssocID="{862FB0D9-9FE1-4DEF-B687-4853E7B2C053}" presName="compNode" presStyleCnt="0"/>
      <dgm:spPr/>
    </dgm:pt>
    <dgm:pt modelId="{20379B63-A0ED-4327-949A-72EECF32F23A}" type="pres">
      <dgm:prSet presAssocID="{862FB0D9-9FE1-4DEF-B687-4853E7B2C053}" presName="iconBgRect" presStyleLbl="bgShp" presStyleIdx="0" presStyleCnt="5"/>
      <dgm:spPr/>
    </dgm:pt>
    <dgm:pt modelId="{D6EA9BBB-F016-4288-9C1E-E7D9A16E4B25}" type="pres">
      <dgm:prSet presAssocID="{862FB0D9-9FE1-4DEF-B687-4853E7B2C053}"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it-IT"/>
        </a:p>
      </dgm:t>
      <dgm:extLst>
        <a:ext uri="{E40237B7-FDA0-4F09-8148-C483321AD2D9}">
          <dgm14:cNvPr xmlns:dgm14="http://schemas.microsoft.com/office/drawing/2010/diagram" id="0" name="" descr="Talo"/>
        </a:ext>
      </dgm:extLst>
    </dgm:pt>
    <dgm:pt modelId="{63FE9F3E-B242-4C12-971E-109063AD943F}" type="pres">
      <dgm:prSet presAssocID="{862FB0D9-9FE1-4DEF-B687-4853E7B2C053}" presName="spaceRect" presStyleCnt="0"/>
      <dgm:spPr/>
    </dgm:pt>
    <dgm:pt modelId="{968812A0-3689-4700-A343-5262EACAB48A}" type="pres">
      <dgm:prSet presAssocID="{862FB0D9-9FE1-4DEF-B687-4853E7B2C053}" presName="textRect" presStyleLbl="revTx" presStyleIdx="0" presStyleCnt="5">
        <dgm:presLayoutVars>
          <dgm:chMax val="1"/>
          <dgm:chPref val="1"/>
        </dgm:presLayoutVars>
      </dgm:prSet>
      <dgm:spPr/>
      <dgm:t>
        <a:bodyPr/>
        <a:lstStyle/>
        <a:p>
          <a:endParaRPr lang="it-IT"/>
        </a:p>
      </dgm:t>
    </dgm:pt>
    <dgm:pt modelId="{2996B452-D036-4741-BF47-A8E9E25C594A}" type="pres">
      <dgm:prSet presAssocID="{96BB8604-3F3B-440F-BCED-A92725D44821}" presName="sibTrans" presStyleCnt="0"/>
      <dgm:spPr/>
    </dgm:pt>
    <dgm:pt modelId="{36402B54-4F82-4ED8-8FB7-16EE2B880ABE}" type="pres">
      <dgm:prSet presAssocID="{B7982D2F-0C24-4AD1-B989-167CE217BAAA}" presName="compNode" presStyleCnt="0"/>
      <dgm:spPr/>
    </dgm:pt>
    <dgm:pt modelId="{639A8D13-2276-43FE-BDE3-75F059CEE6EE}" type="pres">
      <dgm:prSet presAssocID="{B7982D2F-0C24-4AD1-B989-167CE217BAAA}" presName="iconBgRect" presStyleLbl="bgShp" presStyleIdx="1" presStyleCnt="5"/>
      <dgm:spPr/>
    </dgm:pt>
    <dgm:pt modelId="{C64EAF6C-8415-42A7-AA86-60DDE92CEC66}" type="pres">
      <dgm:prSet presAssocID="{B7982D2F-0C24-4AD1-B989-167CE217BAAA}"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Kolikot"/>
        </a:ext>
      </dgm:extLst>
    </dgm:pt>
    <dgm:pt modelId="{6326068C-7470-4CA1-A195-62942CC46C8E}" type="pres">
      <dgm:prSet presAssocID="{B7982D2F-0C24-4AD1-B989-167CE217BAAA}" presName="spaceRect" presStyleCnt="0"/>
      <dgm:spPr/>
    </dgm:pt>
    <dgm:pt modelId="{DC66CEB7-CED1-4331-98A0-30EB453AE13D}" type="pres">
      <dgm:prSet presAssocID="{B7982D2F-0C24-4AD1-B989-167CE217BAAA}" presName="textRect" presStyleLbl="revTx" presStyleIdx="1" presStyleCnt="5">
        <dgm:presLayoutVars>
          <dgm:chMax val="1"/>
          <dgm:chPref val="1"/>
        </dgm:presLayoutVars>
      </dgm:prSet>
      <dgm:spPr/>
      <dgm:t>
        <a:bodyPr/>
        <a:lstStyle/>
        <a:p>
          <a:endParaRPr lang="it-IT"/>
        </a:p>
      </dgm:t>
    </dgm:pt>
    <dgm:pt modelId="{1688AC3D-B767-40BC-9EA9-4A75C5208D8B}" type="pres">
      <dgm:prSet presAssocID="{6BDDBF46-3B46-4582-A7E0-89AA0357F846}" presName="sibTrans" presStyleCnt="0"/>
      <dgm:spPr/>
    </dgm:pt>
    <dgm:pt modelId="{0133D855-1640-46D4-A444-55524579A597}" type="pres">
      <dgm:prSet presAssocID="{578D7DCD-59C2-4F91-B6E9-1EAC9843DB91}" presName="compNode" presStyleCnt="0"/>
      <dgm:spPr/>
    </dgm:pt>
    <dgm:pt modelId="{1BEE9742-C28E-41EF-A355-B8559DBB9F66}" type="pres">
      <dgm:prSet presAssocID="{578D7DCD-59C2-4F91-B6E9-1EAC9843DB91}" presName="iconBgRect" presStyleLbl="bgShp" presStyleIdx="2" presStyleCnt="5"/>
      <dgm:spPr/>
    </dgm:pt>
    <dgm:pt modelId="{05CCD4A1-E6DF-4303-8F45-3A885B1931D5}" type="pres">
      <dgm:prSet presAssocID="{578D7DCD-59C2-4F91-B6E9-1EAC9843DB91}"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Omena"/>
        </a:ext>
      </dgm:extLst>
    </dgm:pt>
    <dgm:pt modelId="{9F8FE2BF-F68E-4112-ACDC-1456BF4C4D3D}" type="pres">
      <dgm:prSet presAssocID="{578D7DCD-59C2-4F91-B6E9-1EAC9843DB91}" presName="spaceRect" presStyleCnt="0"/>
      <dgm:spPr/>
    </dgm:pt>
    <dgm:pt modelId="{303788E8-68A7-45EC-9928-5B0BC7F11458}" type="pres">
      <dgm:prSet presAssocID="{578D7DCD-59C2-4F91-B6E9-1EAC9843DB91}" presName="textRect" presStyleLbl="revTx" presStyleIdx="2" presStyleCnt="5">
        <dgm:presLayoutVars>
          <dgm:chMax val="1"/>
          <dgm:chPref val="1"/>
        </dgm:presLayoutVars>
      </dgm:prSet>
      <dgm:spPr/>
      <dgm:t>
        <a:bodyPr/>
        <a:lstStyle/>
        <a:p>
          <a:endParaRPr lang="it-IT"/>
        </a:p>
      </dgm:t>
    </dgm:pt>
    <dgm:pt modelId="{44D4F0AE-CB46-4CCD-8B96-92C9A8577452}" type="pres">
      <dgm:prSet presAssocID="{502D1CA1-03E8-47F8-8575-D2868F38511F}" presName="sibTrans" presStyleCnt="0"/>
      <dgm:spPr/>
    </dgm:pt>
    <dgm:pt modelId="{7590C127-7995-4C1B-8A5D-47D0D00B6262}" type="pres">
      <dgm:prSet presAssocID="{548C7FFC-B4F9-40A6-A17F-CE5E2E23B437}" presName="compNode" presStyleCnt="0"/>
      <dgm:spPr/>
    </dgm:pt>
    <dgm:pt modelId="{815601F5-D2C5-4950-8630-E603617D8D69}" type="pres">
      <dgm:prSet presAssocID="{548C7FFC-B4F9-40A6-A17F-CE5E2E23B437}" presName="iconBgRect" presStyleLbl="bgShp" presStyleIdx="3" presStyleCnt="5"/>
      <dgm:spPr/>
    </dgm:pt>
    <dgm:pt modelId="{D0119134-33B8-4B22-8DE2-D09A246A3AE9}" type="pres">
      <dgm:prSet presAssocID="{548C7FFC-B4F9-40A6-A17F-CE5E2E23B437}"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it-IT"/>
        </a:p>
      </dgm:t>
      <dgm:extLst>
        <a:ext uri="{E40237B7-FDA0-4F09-8148-C483321AD2D9}">
          <dgm14:cNvPr xmlns:dgm14="http://schemas.microsoft.com/office/drawing/2010/diagram" id="0" name="" descr="Stetoskooppi"/>
        </a:ext>
      </dgm:extLst>
    </dgm:pt>
    <dgm:pt modelId="{201DA960-F613-4E94-8C89-B711B0584423}" type="pres">
      <dgm:prSet presAssocID="{548C7FFC-B4F9-40A6-A17F-CE5E2E23B437}" presName="spaceRect" presStyleCnt="0"/>
      <dgm:spPr/>
    </dgm:pt>
    <dgm:pt modelId="{C55A4893-ADA3-4D14-B9A7-D151A54287ED}" type="pres">
      <dgm:prSet presAssocID="{548C7FFC-B4F9-40A6-A17F-CE5E2E23B437}" presName="textRect" presStyleLbl="revTx" presStyleIdx="3" presStyleCnt="5">
        <dgm:presLayoutVars>
          <dgm:chMax val="1"/>
          <dgm:chPref val="1"/>
        </dgm:presLayoutVars>
      </dgm:prSet>
      <dgm:spPr/>
      <dgm:t>
        <a:bodyPr/>
        <a:lstStyle/>
        <a:p>
          <a:endParaRPr lang="it-IT"/>
        </a:p>
      </dgm:t>
    </dgm:pt>
    <dgm:pt modelId="{67BCB9DF-558D-43C3-888B-B7D657CE01D1}" type="pres">
      <dgm:prSet presAssocID="{A75FD834-2D11-4F13-9C77-926BF1967AA5}" presName="sibTrans" presStyleCnt="0"/>
      <dgm:spPr/>
    </dgm:pt>
    <dgm:pt modelId="{C4E92F16-7E44-4146-8329-DD961B33734B}" type="pres">
      <dgm:prSet presAssocID="{4A1AF323-9016-4DF5-95E3-B398626E5D2A}" presName="compNode" presStyleCnt="0"/>
      <dgm:spPr/>
    </dgm:pt>
    <dgm:pt modelId="{D609D330-1935-4161-A429-7088116101FA}" type="pres">
      <dgm:prSet presAssocID="{4A1AF323-9016-4DF5-95E3-B398626E5D2A}" presName="iconBgRect" presStyleLbl="bgShp" presStyleIdx="4" presStyleCnt="5"/>
      <dgm:spPr/>
    </dgm:pt>
    <dgm:pt modelId="{1BA0DE6C-B054-486F-846D-47C36B84F9D4}" type="pres">
      <dgm:prSet presAssocID="{4A1AF323-9016-4DF5-95E3-B398626E5D2A}"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it-IT"/>
        </a:p>
      </dgm:t>
      <dgm:extLst>
        <a:ext uri="{E40237B7-FDA0-4F09-8148-C483321AD2D9}">
          <dgm14:cNvPr xmlns:dgm14="http://schemas.microsoft.com/office/drawing/2010/diagram" id="0" name="" descr="Bussi"/>
        </a:ext>
      </dgm:extLst>
    </dgm:pt>
    <dgm:pt modelId="{18D95D45-DF7C-44BD-8A1C-BA9993A33496}" type="pres">
      <dgm:prSet presAssocID="{4A1AF323-9016-4DF5-95E3-B398626E5D2A}" presName="spaceRect" presStyleCnt="0"/>
      <dgm:spPr/>
    </dgm:pt>
    <dgm:pt modelId="{1DD0EBE8-CB5B-4D73-8272-083679A4ADB2}" type="pres">
      <dgm:prSet presAssocID="{4A1AF323-9016-4DF5-95E3-B398626E5D2A}" presName="textRect" presStyleLbl="revTx" presStyleIdx="4" presStyleCnt="5">
        <dgm:presLayoutVars>
          <dgm:chMax val="1"/>
          <dgm:chPref val="1"/>
        </dgm:presLayoutVars>
      </dgm:prSet>
      <dgm:spPr/>
      <dgm:t>
        <a:bodyPr/>
        <a:lstStyle/>
        <a:p>
          <a:endParaRPr lang="it-IT"/>
        </a:p>
      </dgm:t>
    </dgm:pt>
  </dgm:ptLst>
  <dgm:cxnLst>
    <dgm:cxn modelId="{F4FD8785-B1F1-4059-8CEC-03B5B5F72101}" type="presOf" srcId="{862FB0D9-9FE1-4DEF-B687-4853E7B2C053}" destId="{968812A0-3689-4700-A343-5262EACAB48A}" srcOrd="0" destOrd="0" presId="urn:microsoft.com/office/officeart/2018/5/layout/IconCircleLabelList"/>
    <dgm:cxn modelId="{862AC769-8570-4887-A0EE-FB4FE98D3766}" type="presOf" srcId="{578D7DCD-59C2-4F91-B6E9-1EAC9843DB91}" destId="{303788E8-68A7-45EC-9928-5B0BC7F11458}" srcOrd="0" destOrd="0" presId="urn:microsoft.com/office/officeart/2018/5/layout/IconCircleLabelList"/>
    <dgm:cxn modelId="{1B1DE57C-DB9B-44BC-AC47-F73EC0ED14B8}" type="presOf" srcId="{B7982D2F-0C24-4AD1-B989-167CE217BAAA}" destId="{DC66CEB7-CED1-4331-98A0-30EB453AE13D}" srcOrd="0" destOrd="0" presId="urn:microsoft.com/office/officeart/2018/5/layout/IconCircleLabelList"/>
    <dgm:cxn modelId="{EE81F093-0F39-46A2-B73A-59E96E3BC326}" srcId="{EB1F522C-7222-4A41-AA64-7E4501F8EF2D}" destId="{862FB0D9-9FE1-4DEF-B687-4853E7B2C053}" srcOrd="0" destOrd="0" parTransId="{B99220F9-71A1-4CE5-A680-D3926EEC7AF7}" sibTransId="{96BB8604-3F3B-440F-BCED-A92725D44821}"/>
    <dgm:cxn modelId="{177F4B52-8E1F-4D42-9A47-44405F049A82}" type="presOf" srcId="{548C7FFC-B4F9-40A6-A17F-CE5E2E23B437}" destId="{C55A4893-ADA3-4D14-B9A7-D151A54287ED}" srcOrd="0" destOrd="0" presId="urn:microsoft.com/office/officeart/2018/5/layout/IconCircleLabelList"/>
    <dgm:cxn modelId="{49010B71-CFD1-41FD-B4E5-B893C139F733}" srcId="{EB1F522C-7222-4A41-AA64-7E4501F8EF2D}" destId="{4A1AF323-9016-4DF5-95E3-B398626E5D2A}" srcOrd="4" destOrd="0" parTransId="{F6265D30-31E2-4DBB-8B28-1623322002AF}" sibTransId="{60BA3D96-6BDD-4002-8F5B-D424A451ABC3}"/>
    <dgm:cxn modelId="{765286B0-5EAB-48F3-B296-7CF12F086D4B}" srcId="{EB1F522C-7222-4A41-AA64-7E4501F8EF2D}" destId="{548C7FFC-B4F9-40A6-A17F-CE5E2E23B437}" srcOrd="3" destOrd="0" parTransId="{57596708-C6E7-4C1F-B669-0294D14979DA}" sibTransId="{A75FD834-2D11-4F13-9C77-926BF1967AA5}"/>
    <dgm:cxn modelId="{EDCBCD11-5687-4A1D-BF6A-03C316092427}" type="presOf" srcId="{EB1F522C-7222-4A41-AA64-7E4501F8EF2D}" destId="{399D82B6-77DA-4F5A-BE9F-6C6FF4D6A6CA}" srcOrd="0" destOrd="0" presId="urn:microsoft.com/office/officeart/2018/5/layout/IconCircleLabelList"/>
    <dgm:cxn modelId="{CFDA278A-8CFF-48EA-9924-4A820001227D}" srcId="{EB1F522C-7222-4A41-AA64-7E4501F8EF2D}" destId="{B7982D2F-0C24-4AD1-B989-167CE217BAAA}" srcOrd="1" destOrd="0" parTransId="{EFD7A9F1-18E8-465F-86EE-D7CF8ABC3ED9}" sibTransId="{6BDDBF46-3B46-4582-A7E0-89AA0357F846}"/>
    <dgm:cxn modelId="{293628A7-802C-410E-816E-9B235CD6E745}" srcId="{EB1F522C-7222-4A41-AA64-7E4501F8EF2D}" destId="{578D7DCD-59C2-4F91-B6E9-1EAC9843DB91}" srcOrd="2" destOrd="0" parTransId="{20BD521D-AE45-4CF2-948C-A94EFFE83BE9}" sibTransId="{502D1CA1-03E8-47F8-8575-D2868F38511F}"/>
    <dgm:cxn modelId="{91DDFFD0-4666-40BB-B528-036F50575632}" type="presOf" srcId="{4A1AF323-9016-4DF5-95E3-B398626E5D2A}" destId="{1DD0EBE8-CB5B-4D73-8272-083679A4ADB2}" srcOrd="0" destOrd="0" presId="urn:microsoft.com/office/officeart/2018/5/layout/IconCircleLabelList"/>
    <dgm:cxn modelId="{BE021208-4A2F-4574-8938-DE9580DD2889}" type="presParOf" srcId="{399D82B6-77DA-4F5A-BE9F-6C6FF4D6A6CA}" destId="{F0C56BDD-ED29-4EFB-8FA6-010454B84E0F}" srcOrd="0" destOrd="0" presId="urn:microsoft.com/office/officeart/2018/5/layout/IconCircleLabelList"/>
    <dgm:cxn modelId="{BAC9E73F-5F7E-4648-8821-52C047DFD197}" type="presParOf" srcId="{F0C56BDD-ED29-4EFB-8FA6-010454B84E0F}" destId="{20379B63-A0ED-4327-949A-72EECF32F23A}" srcOrd="0" destOrd="0" presId="urn:microsoft.com/office/officeart/2018/5/layout/IconCircleLabelList"/>
    <dgm:cxn modelId="{89779F79-D70D-4136-980A-387BA46D2A8D}" type="presParOf" srcId="{F0C56BDD-ED29-4EFB-8FA6-010454B84E0F}" destId="{D6EA9BBB-F016-4288-9C1E-E7D9A16E4B25}" srcOrd="1" destOrd="0" presId="urn:microsoft.com/office/officeart/2018/5/layout/IconCircleLabelList"/>
    <dgm:cxn modelId="{B8DAF0AF-8E0A-40AF-B900-47274230A4CE}" type="presParOf" srcId="{F0C56BDD-ED29-4EFB-8FA6-010454B84E0F}" destId="{63FE9F3E-B242-4C12-971E-109063AD943F}" srcOrd="2" destOrd="0" presId="urn:microsoft.com/office/officeart/2018/5/layout/IconCircleLabelList"/>
    <dgm:cxn modelId="{D91DD35A-805B-4953-AD7D-C01EA5851027}" type="presParOf" srcId="{F0C56BDD-ED29-4EFB-8FA6-010454B84E0F}" destId="{968812A0-3689-4700-A343-5262EACAB48A}" srcOrd="3" destOrd="0" presId="urn:microsoft.com/office/officeart/2018/5/layout/IconCircleLabelList"/>
    <dgm:cxn modelId="{714A82C1-AC42-4A4B-9C3A-A41EBABFB0D3}" type="presParOf" srcId="{399D82B6-77DA-4F5A-BE9F-6C6FF4D6A6CA}" destId="{2996B452-D036-4741-BF47-A8E9E25C594A}" srcOrd="1" destOrd="0" presId="urn:microsoft.com/office/officeart/2018/5/layout/IconCircleLabelList"/>
    <dgm:cxn modelId="{DB2F3467-14F7-444C-8275-4B64934B02B0}" type="presParOf" srcId="{399D82B6-77DA-4F5A-BE9F-6C6FF4D6A6CA}" destId="{36402B54-4F82-4ED8-8FB7-16EE2B880ABE}" srcOrd="2" destOrd="0" presId="urn:microsoft.com/office/officeart/2018/5/layout/IconCircleLabelList"/>
    <dgm:cxn modelId="{24F35C92-995C-41C2-B46A-50DEE4577DD6}" type="presParOf" srcId="{36402B54-4F82-4ED8-8FB7-16EE2B880ABE}" destId="{639A8D13-2276-43FE-BDE3-75F059CEE6EE}" srcOrd="0" destOrd="0" presId="urn:microsoft.com/office/officeart/2018/5/layout/IconCircleLabelList"/>
    <dgm:cxn modelId="{499EB164-503A-478F-B493-1C16F708E00A}" type="presParOf" srcId="{36402B54-4F82-4ED8-8FB7-16EE2B880ABE}" destId="{C64EAF6C-8415-42A7-AA86-60DDE92CEC66}" srcOrd="1" destOrd="0" presId="urn:microsoft.com/office/officeart/2018/5/layout/IconCircleLabelList"/>
    <dgm:cxn modelId="{F6CD1630-FA2C-4CE9-B689-8B3400FD1872}" type="presParOf" srcId="{36402B54-4F82-4ED8-8FB7-16EE2B880ABE}" destId="{6326068C-7470-4CA1-A195-62942CC46C8E}" srcOrd="2" destOrd="0" presId="urn:microsoft.com/office/officeart/2018/5/layout/IconCircleLabelList"/>
    <dgm:cxn modelId="{6F218D3D-FB11-4C5E-94BE-F47077E18056}" type="presParOf" srcId="{36402B54-4F82-4ED8-8FB7-16EE2B880ABE}" destId="{DC66CEB7-CED1-4331-98A0-30EB453AE13D}" srcOrd="3" destOrd="0" presId="urn:microsoft.com/office/officeart/2018/5/layout/IconCircleLabelList"/>
    <dgm:cxn modelId="{EB265E1B-CC44-4D54-B1DA-81C5FC6B82F0}" type="presParOf" srcId="{399D82B6-77DA-4F5A-BE9F-6C6FF4D6A6CA}" destId="{1688AC3D-B767-40BC-9EA9-4A75C5208D8B}" srcOrd="3" destOrd="0" presId="urn:microsoft.com/office/officeart/2018/5/layout/IconCircleLabelList"/>
    <dgm:cxn modelId="{6FA27D14-3F79-4E13-93D0-AA64C9D948ED}" type="presParOf" srcId="{399D82B6-77DA-4F5A-BE9F-6C6FF4D6A6CA}" destId="{0133D855-1640-46D4-A444-55524579A597}" srcOrd="4" destOrd="0" presId="urn:microsoft.com/office/officeart/2018/5/layout/IconCircleLabelList"/>
    <dgm:cxn modelId="{102DF820-D115-4E7A-8A00-B53AB4322F4A}" type="presParOf" srcId="{0133D855-1640-46D4-A444-55524579A597}" destId="{1BEE9742-C28E-41EF-A355-B8559DBB9F66}" srcOrd="0" destOrd="0" presId="urn:microsoft.com/office/officeart/2018/5/layout/IconCircleLabelList"/>
    <dgm:cxn modelId="{B0888A71-03ED-4301-8053-788C4001F74A}" type="presParOf" srcId="{0133D855-1640-46D4-A444-55524579A597}" destId="{05CCD4A1-E6DF-4303-8F45-3A885B1931D5}" srcOrd="1" destOrd="0" presId="urn:microsoft.com/office/officeart/2018/5/layout/IconCircleLabelList"/>
    <dgm:cxn modelId="{0450BC1F-F64E-478C-9823-5F57E0914C5B}" type="presParOf" srcId="{0133D855-1640-46D4-A444-55524579A597}" destId="{9F8FE2BF-F68E-4112-ACDC-1456BF4C4D3D}" srcOrd="2" destOrd="0" presId="urn:microsoft.com/office/officeart/2018/5/layout/IconCircleLabelList"/>
    <dgm:cxn modelId="{74981212-B8BA-457D-9EBC-AF4CD8AFF921}" type="presParOf" srcId="{0133D855-1640-46D4-A444-55524579A597}" destId="{303788E8-68A7-45EC-9928-5B0BC7F11458}" srcOrd="3" destOrd="0" presId="urn:microsoft.com/office/officeart/2018/5/layout/IconCircleLabelList"/>
    <dgm:cxn modelId="{B3CC78DF-AF76-4388-A1EC-AC22ECE92FFC}" type="presParOf" srcId="{399D82B6-77DA-4F5A-BE9F-6C6FF4D6A6CA}" destId="{44D4F0AE-CB46-4CCD-8B96-92C9A8577452}" srcOrd="5" destOrd="0" presId="urn:microsoft.com/office/officeart/2018/5/layout/IconCircleLabelList"/>
    <dgm:cxn modelId="{88523314-3977-4027-99F5-A8A8D0657256}" type="presParOf" srcId="{399D82B6-77DA-4F5A-BE9F-6C6FF4D6A6CA}" destId="{7590C127-7995-4C1B-8A5D-47D0D00B6262}" srcOrd="6" destOrd="0" presId="urn:microsoft.com/office/officeart/2018/5/layout/IconCircleLabelList"/>
    <dgm:cxn modelId="{C9AEB9B6-2D5C-4738-B7C6-01B106621269}" type="presParOf" srcId="{7590C127-7995-4C1B-8A5D-47D0D00B6262}" destId="{815601F5-D2C5-4950-8630-E603617D8D69}" srcOrd="0" destOrd="0" presId="urn:microsoft.com/office/officeart/2018/5/layout/IconCircleLabelList"/>
    <dgm:cxn modelId="{B8E20E44-314C-4D7C-9215-5C5D78E95D01}" type="presParOf" srcId="{7590C127-7995-4C1B-8A5D-47D0D00B6262}" destId="{D0119134-33B8-4B22-8DE2-D09A246A3AE9}" srcOrd="1" destOrd="0" presId="urn:microsoft.com/office/officeart/2018/5/layout/IconCircleLabelList"/>
    <dgm:cxn modelId="{6BD52F36-D66B-4580-8023-5AB9809580D3}" type="presParOf" srcId="{7590C127-7995-4C1B-8A5D-47D0D00B6262}" destId="{201DA960-F613-4E94-8C89-B711B0584423}" srcOrd="2" destOrd="0" presId="urn:microsoft.com/office/officeart/2018/5/layout/IconCircleLabelList"/>
    <dgm:cxn modelId="{A5E5DA01-0854-4DDC-95CD-286B839AB483}" type="presParOf" srcId="{7590C127-7995-4C1B-8A5D-47D0D00B6262}" destId="{C55A4893-ADA3-4D14-B9A7-D151A54287ED}" srcOrd="3" destOrd="0" presId="urn:microsoft.com/office/officeart/2018/5/layout/IconCircleLabelList"/>
    <dgm:cxn modelId="{CDDB1029-5C73-4EE1-8671-B05282B0281B}" type="presParOf" srcId="{399D82B6-77DA-4F5A-BE9F-6C6FF4D6A6CA}" destId="{67BCB9DF-558D-43C3-888B-B7D657CE01D1}" srcOrd="7" destOrd="0" presId="urn:microsoft.com/office/officeart/2018/5/layout/IconCircleLabelList"/>
    <dgm:cxn modelId="{DF4A4AB6-E0E0-4698-8C6F-DF46A7BB5BD2}" type="presParOf" srcId="{399D82B6-77DA-4F5A-BE9F-6C6FF4D6A6CA}" destId="{C4E92F16-7E44-4146-8329-DD961B33734B}" srcOrd="8" destOrd="0" presId="urn:microsoft.com/office/officeart/2018/5/layout/IconCircleLabelList"/>
    <dgm:cxn modelId="{66F0527C-04DF-4EC9-8DD9-1FC7DAC54E8C}" type="presParOf" srcId="{C4E92F16-7E44-4146-8329-DD961B33734B}" destId="{D609D330-1935-4161-A429-7088116101FA}" srcOrd="0" destOrd="0" presId="urn:microsoft.com/office/officeart/2018/5/layout/IconCircleLabelList"/>
    <dgm:cxn modelId="{C5C83C8D-8F53-451F-9EF6-BCEE484C87F9}" type="presParOf" srcId="{C4E92F16-7E44-4146-8329-DD961B33734B}" destId="{1BA0DE6C-B054-486F-846D-47C36B84F9D4}" srcOrd="1" destOrd="0" presId="urn:microsoft.com/office/officeart/2018/5/layout/IconCircleLabelList"/>
    <dgm:cxn modelId="{E6CE7372-6748-4076-BDE5-39BEE454E788}" type="presParOf" srcId="{C4E92F16-7E44-4146-8329-DD961B33734B}" destId="{18D95D45-DF7C-44BD-8A1C-BA9993A33496}" srcOrd="2" destOrd="0" presId="urn:microsoft.com/office/officeart/2018/5/layout/IconCircleLabelList"/>
    <dgm:cxn modelId="{E6A45652-A7B7-4BDC-B84D-FC83573951E1}" type="presParOf" srcId="{C4E92F16-7E44-4146-8329-DD961B33734B}" destId="{1DD0EBE8-CB5B-4D73-8272-083679A4ADB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13578C-CED6-44A9-9E31-7761CDB39436}"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577B2D11-44EB-4635-8087-155DF2000131}">
      <dgm:prSet custT="1"/>
      <dgm:spPr/>
      <dgm:t>
        <a:bodyPr/>
        <a:lstStyle/>
        <a:p>
          <a:r>
            <a:rPr lang="en-US" sz="1600"/>
            <a:t>Create</a:t>
          </a:r>
        </a:p>
      </dgm:t>
    </dgm:pt>
    <dgm:pt modelId="{8BCF3BB1-2432-452B-A10B-63BC3B3F8885}" type="parTrans" cxnId="{7DA0BED2-EBD2-4E85-80B5-26926931E7F8}">
      <dgm:prSet/>
      <dgm:spPr/>
      <dgm:t>
        <a:bodyPr/>
        <a:lstStyle/>
        <a:p>
          <a:endParaRPr lang="en-US" sz="1800"/>
        </a:p>
      </dgm:t>
    </dgm:pt>
    <dgm:pt modelId="{576C35B5-AE2A-49DE-848E-6EF774D3895F}" type="sibTrans" cxnId="{7DA0BED2-EBD2-4E85-80B5-26926931E7F8}">
      <dgm:prSet/>
      <dgm:spPr/>
      <dgm:t>
        <a:bodyPr/>
        <a:lstStyle/>
        <a:p>
          <a:endParaRPr lang="en-US" sz="1800"/>
        </a:p>
      </dgm:t>
    </dgm:pt>
    <dgm:pt modelId="{46DD1133-73B0-4950-A954-C91C44E973A8}">
      <dgm:prSet custT="1"/>
      <dgm:spPr/>
      <dgm:t>
        <a:bodyPr/>
        <a:lstStyle/>
        <a:p>
          <a:r>
            <a:rPr lang="en-US" sz="1200" dirty="0"/>
            <a:t>Create a comfortable and accepting environment as individual.</a:t>
          </a:r>
        </a:p>
      </dgm:t>
    </dgm:pt>
    <dgm:pt modelId="{C00D9101-940A-4166-BE8F-899FB93D9331}" type="parTrans" cxnId="{BE0DEC65-1AC9-4BD0-A4AE-A4D34FA04EF7}">
      <dgm:prSet/>
      <dgm:spPr/>
      <dgm:t>
        <a:bodyPr/>
        <a:lstStyle/>
        <a:p>
          <a:endParaRPr lang="en-US" sz="1800"/>
        </a:p>
      </dgm:t>
    </dgm:pt>
    <dgm:pt modelId="{81BCF172-AAC6-4751-82C6-D0BB7F193CAB}" type="sibTrans" cxnId="{BE0DEC65-1AC9-4BD0-A4AE-A4D34FA04EF7}">
      <dgm:prSet/>
      <dgm:spPr/>
      <dgm:t>
        <a:bodyPr/>
        <a:lstStyle/>
        <a:p>
          <a:endParaRPr lang="en-US" sz="1800"/>
        </a:p>
      </dgm:t>
    </dgm:pt>
    <dgm:pt modelId="{FDB57DE2-C927-43A6-9475-0FE304D23A82}">
      <dgm:prSet custT="1"/>
      <dgm:spPr/>
      <dgm:t>
        <a:bodyPr/>
        <a:lstStyle/>
        <a:p>
          <a:r>
            <a:rPr lang="en-US" sz="1600"/>
            <a:t>Keep</a:t>
          </a:r>
        </a:p>
      </dgm:t>
    </dgm:pt>
    <dgm:pt modelId="{2A79CA9B-38C9-4DFD-9A79-0223C7EE8555}" type="parTrans" cxnId="{497FD398-FC55-48C9-9F20-7805B46689FB}">
      <dgm:prSet/>
      <dgm:spPr/>
      <dgm:t>
        <a:bodyPr/>
        <a:lstStyle/>
        <a:p>
          <a:endParaRPr lang="en-US" sz="1800"/>
        </a:p>
      </dgm:t>
    </dgm:pt>
    <dgm:pt modelId="{40CB1E26-7979-46F0-940A-258D42859B92}" type="sibTrans" cxnId="{497FD398-FC55-48C9-9F20-7805B46689FB}">
      <dgm:prSet/>
      <dgm:spPr/>
      <dgm:t>
        <a:bodyPr/>
        <a:lstStyle/>
        <a:p>
          <a:endParaRPr lang="en-US" sz="1800"/>
        </a:p>
      </dgm:t>
    </dgm:pt>
    <dgm:pt modelId="{10FDC826-51AF-454C-8300-4586714DAF9C}">
      <dgm:prSet custT="1"/>
      <dgm:spPr/>
      <dgm:t>
        <a:bodyPr/>
        <a:lstStyle/>
        <a:p>
          <a:r>
            <a:rPr lang="en-US" sz="1200"/>
            <a:t>Keep busy, be active</a:t>
          </a:r>
        </a:p>
      </dgm:t>
    </dgm:pt>
    <dgm:pt modelId="{5B6CD232-BAD6-4595-8264-EC0397D33B9A}" type="parTrans" cxnId="{6773F72B-256F-4BB4-B895-85825F2C5FB4}">
      <dgm:prSet/>
      <dgm:spPr/>
      <dgm:t>
        <a:bodyPr/>
        <a:lstStyle/>
        <a:p>
          <a:endParaRPr lang="en-US" sz="1800"/>
        </a:p>
      </dgm:t>
    </dgm:pt>
    <dgm:pt modelId="{C2FFC300-0B17-4E39-BB1F-6D21B899DD15}" type="sibTrans" cxnId="{6773F72B-256F-4BB4-B895-85825F2C5FB4}">
      <dgm:prSet/>
      <dgm:spPr/>
      <dgm:t>
        <a:bodyPr/>
        <a:lstStyle/>
        <a:p>
          <a:endParaRPr lang="en-US" sz="1800"/>
        </a:p>
      </dgm:t>
    </dgm:pt>
    <dgm:pt modelId="{9C08BD06-4C2C-4F44-A8A4-7063315920CA}">
      <dgm:prSet custT="1"/>
      <dgm:spPr/>
      <dgm:t>
        <a:bodyPr/>
        <a:lstStyle/>
        <a:p>
          <a:r>
            <a:rPr lang="en-US" sz="1600"/>
            <a:t>Count</a:t>
          </a:r>
        </a:p>
      </dgm:t>
    </dgm:pt>
    <dgm:pt modelId="{61EDDD43-1102-42E9-802B-5F558E97AD27}" type="parTrans" cxnId="{55121A50-380B-4673-90F5-A2113B481C72}">
      <dgm:prSet/>
      <dgm:spPr/>
      <dgm:t>
        <a:bodyPr/>
        <a:lstStyle/>
        <a:p>
          <a:endParaRPr lang="en-US" sz="1800"/>
        </a:p>
      </dgm:t>
    </dgm:pt>
    <dgm:pt modelId="{D32580F0-0D4D-434A-9597-3282940A6538}" type="sibTrans" cxnId="{55121A50-380B-4673-90F5-A2113B481C72}">
      <dgm:prSet/>
      <dgm:spPr/>
      <dgm:t>
        <a:bodyPr/>
        <a:lstStyle/>
        <a:p>
          <a:endParaRPr lang="en-US" sz="1800"/>
        </a:p>
      </dgm:t>
    </dgm:pt>
    <dgm:pt modelId="{EA5B64F0-746A-4E9B-B9EA-C6053DE1E64B}">
      <dgm:prSet custT="1"/>
      <dgm:spPr/>
      <dgm:t>
        <a:bodyPr/>
        <a:lstStyle/>
        <a:p>
          <a:r>
            <a:rPr lang="en-US" sz="1200"/>
            <a:t>Count your blessings, stay confident</a:t>
          </a:r>
        </a:p>
      </dgm:t>
    </dgm:pt>
    <dgm:pt modelId="{5DCEB783-E8D7-4A34-8566-459DAA51D42C}" type="parTrans" cxnId="{8490A1B9-78B4-46D0-BB0C-8B49A6EECAA9}">
      <dgm:prSet/>
      <dgm:spPr/>
      <dgm:t>
        <a:bodyPr/>
        <a:lstStyle/>
        <a:p>
          <a:endParaRPr lang="en-US" sz="1800"/>
        </a:p>
      </dgm:t>
    </dgm:pt>
    <dgm:pt modelId="{753A9408-ABCA-4A7B-98BC-4005C5784809}" type="sibTrans" cxnId="{8490A1B9-78B4-46D0-BB0C-8B49A6EECAA9}">
      <dgm:prSet/>
      <dgm:spPr/>
      <dgm:t>
        <a:bodyPr/>
        <a:lstStyle/>
        <a:p>
          <a:endParaRPr lang="en-US" sz="1800"/>
        </a:p>
      </dgm:t>
    </dgm:pt>
    <dgm:pt modelId="{BB11C005-8AEC-44E7-9A2E-A320287C03A8}">
      <dgm:prSet custT="1"/>
      <dgm:spPr/>
      <dgm:t>
        <a:bodyPr/>
        <a:lstStyle/>
        <a:p>
          <a:r>
            <a:rPr lang="en-US" sz="1600"/>
            <a:t>Be</a:t>
          </a:r>
        </a:p>
      </dgm:t>
    </dgm:pt>
    <dgm:pt modelId="{2F5ECCCE-141B-4A28-8AD5-3338D90CE56E}" type="parTrans" cxnId="{7123967C-CF4A-4E86-BC04-A77805B6293E}">
      <dgm:prSet/>
      <dgm:spPr/>
      <dgm:t>
        <a:bodyPr/>
        <a:lstStyle/>
        <a:p>
          <a:endParaRPr lang="en-US" sz="1800"/>
        </a:p>
      </dgm:t>
    </dgm:pt>
    <dgm:pt modelId="{52B9D4F4-632C-4233-B26D-93AF577B4904}" type="sibTrans" cxnId="{7123967C-CF4A-4E86-BC04-A77805B6293E}">
      <dgm:prSet/>
      <dgm:spPr/>
      <dgm:t>
        <a:bodyPr/>
        <a:lstStyle/>
        <a:p>
          <a:endParaRPr lang="en-US" sz="1800"/>
        </a:p>
      </dgm:t>
    </dgm:pt>
    <dgm:pt modelId="{7D81F588-6EDD-4CA5-B9F4-594AF155DF30}">
      <dgm:prSet custT="1"/>
      <dgm:spPr/>
      <dgm:t>
        <a:bodyPr/>
        <a:lstStyle/>
        <a:p>
          <a:r>
            <a:rPr lang="en-US" sz="1200"/>
            <a:t>Be patient, be constructive</a:t>
          </a:r>
        </a:p>
      </dgm:t>
    </dgm:pt>
    <dgm:pt modelId="{EEF6FD75-B671-4885-8337-691FA1B23CB5}" type="parTrans" cxnId="{BB17E8A6-696E-45AA-BCAA-C0528ACF8639}">
      <dgm:prSet/>
      <dgm:spPr/>
      <dgm:t>
        <a:bodyPr/>
        <a:lstStyle/>
        <a:p>
          <a:endParaRPr lang="en-US" sz="1800"/>
        </a:p>
      </dgm:t>
    </dgm:pt>
    <dgm:pt modelId="{946D93BD-37B3-4B50-B1F9-16F0CBE53621}" type="sibTrans" cxnId="{BB17E8A6-696E-45AA-BCAA-C0528ACF8639}">
      <dgm:prSet/>
      <dgm:spPr/>
      <dgm:t>
        <a:bodyPr/>
        <a:lstStyle/>
        <a:p>
          <a:endParaRPr lang="en-US" sz="1800"/>
        </a:p>
      </dgm:t>
    </dgm:pt>
    <dgm:pt modelId="{A8AC5D5E-BAE7-49FF-9715-680FF2C0DE82}">
      <dgm:prSet custT="1"/>
      <dgm:spPr/>
      <dgm:t>
        <a:bodyPr/>
        <a:lstStyle/>
        <a:p>
          <a:r>
            <a:rPr lang="en-US" sz="1600"/>
            <a:t>Don’t try</a:t>
          </a:r>
        </a:p>
      </dgm:t>
    </dgm:pt>
    <dgm:pt modelId="{805E99D8-EC6F-408E-891B-35CDFA09FB70}" type="parTrans" cxnId="{77A1AC54-30D6-437B-A913-67AEE2A3D691}">
      <dgm:prSet/>
      <dgm:spPr/>
      <dgm:t>
        <a:bodyPr/>
        <a:lstStyle/>
        <a:p>
          <a:endParaRPr lang="en-US" sz="1800"/>
        </a:p>
      </dgm:t>
    </dgm:pt>
    <dgm:pt modelId="{5FB62391-8722-4ABF-AA8B-9CC9B78E86D1}" type="sibTrans" cxnId="{77A1AC54-30D6-437B-A913-67AEE2A3D691}">
      <dgm:prSet/>
      <dgm:spPr/>
      <dgm:t>
        <a:bodyPr/>
        <a:lstStyle/>
        <a:p>
          <a:endParaRPr lang="en-US" sz="1800"/>
        </a:p>
      </dgm:t>
    </dgm:pt>
    <dgm:pt modelId="{241DAD24-75C3-48E1-8B81-6CF5C9BFD45F}">
      <dgm:prSet custT="1"/>
      <dgm:spPr/>
      <dgm:t>
        <a:bodyPr/>
        <a:lstStyle/>
        <a:p>
          <a:r>
            <a:rPr lang="en-US" sz="1200"/>
            <a:t>Don’t try too hard</a:t>
          </a:r>
        </a:p>
      </dgm:t>
    </dgm:pt>
    <dgm:pt modelId="{A5AB61BA-B03E-4FD4-8DD8-97BA7241EACC}" type="parTrans" cxnId="{4EB7073A-DB2F-469F-A78E-25194F7A7DFA}">
      <dgm:prSet/>
      <dgm:spPr/>
      <dgm:t>
        <a:bodyPr/>
        <a:lstStyle/>
        <a:p>
          <a:endParaRPr lang="en-US" sz="1800"/>
        </a:p>
      </dgm:t>
    </dgm:pt>
    <dgm:pt modelId="{BB3D1ACC-4E06-443E-BF64-51D9B0F5CCF3}" type="sibTrans" cxnId="{4EB7073A-DB2F-469F-A78E-25194F7A7DFA}">
      <dgm:prSet/>
      <dgm:spPr/>
      <dgm:t>
        <a:bodyPr/>
        <a:lstStyle/>
        <a:p>
          <a:endParaRPr lang="en-US" sz="1800"/>
        </a:p>
      </dgm:t>
    </dgm:pt>
    <dgm:pt modelId="{A550F66D-6FB9-4B90-B718-B64389E322BD}">
      <dgm:prSet custT="1"/>
      <dgm:spPr/>
      <dgm:t>
        <a:bodyPr/>
        <a:lstStyle/>
        <a:p>
          <a:r>
            <a:rPr lang="en-US" sz="1600"/>
            <a:t>Open</a:t>
          </a:r>
        </a:p>
      </dgm:t>
    </dgm:pt>
    <dgm:pt modelId="{D1BF1BBB-0B38-4CB5-B9D1-AA12F2761F3F}" type="parTrans" cxnId="{C2DBE27D-8E6F-41C0-9A76-B21193D246B0}">
      <dgm:prSet/>
      <dgm:spPr/>
      <dgm:t>
        <a:bodyPr/>
        <a:lstStyle/>
        <a:p>
          <a:endParaRPr lang="en-US" sz="1800"/>
        </a:p>
      </dgm:t>
    </dgm:pt>
    <dgm:pt modelId="{3D26CE9D-121E-43BC-B4DC-3AB91242B046}" type="sibTrans" cxnId="{C2DBE27D-8E6F-41C0-9A76-B21193D246B0}">
      <dgm:prSet/>
      <dgm:spPr/>
      <dgm:t>
        <a:bodyPr/>
        <a:lstStyle/>
        <a:p>
          <a:endParaRPr lang="en-US" sz="1800"/>
        </a:p>
      </dgm:t>
    </dgm:pt>
    <dgm:pt modelId="{8ED73937-659F-4172-989C-50876AECD684}">
      <dgm:prSet custT="1"/>
      <dgm:spPr/>
      <dgm:t>
        <a:bodyPr/>
        <a:lstStyle/>
        <a:p>
          <a:r>
            <a:rPr lang="en-US" sz="1200"/>
            <a:t>Open yourself to new possibilities</a:t>
          </a:r>
        </a:p>
      </dgm:t>
    </dgm:pt>
    <dgm:pt modelId="{FCAE86CC-89F8-4F5E-BC51-8F67F681F5BF}" type="parTrans" cxnId="{0A6F0BB8-0BD7-4747-B58C-BBAC79786DD7}">
      <dgm:prSet/>
      <dgm:spPr/>
      <dgm:t>
        <a:bodyPr/>
        <a:lstStyle/>
        <a:p>
          <a:endParaRPr lang="en-US" sz="1800"/>
        </a:p>
      </dgm:t>
    </dgm:pt>
    <dgm:pt modelId="{093DCD62-836B-4899-B9DE-84C0A2D21561}" type="sibTrans" cxnId="{0A6F0BB8-0BD7-4747-B58C-BBAC79786DD7}">
      <dgm:prSet/>
      <dgm:spPr/>
      <dgm:t>
        <a:bodyPr/>
        <a:lstStyle/>
        <a:p>
          <a:endParaRPr lang="en-US" sz="1800"/>
        </a:p>
      </dgm:t>
    </dgm:pt>
    <dgm:pt modelId="{C370412B-B904-46F9-9164-52A9FD67316B}">
      <dgm:prSet custT="1"/>
      <dgm:spPr/>
      <dgm:t>
        <a:bodyPr/>
        <a:lstStyle/>
        <a:p>
          <a:r>
            <a:rPr lang="en-US" sz="1600"/>
            <a:t>Keep in</a:t>
          </a:r>
        </a:p>
      </dgm:t>
    </dgm:pt>
    <dgm:pt modelId="{8886EB00-F049-4944-BA80-6620B1C404DF}" type="parTrans" cxnId="{DB72EA93-C6DF-4678-9F91-7DC154304E14}">
      <dgm:prSet/>
      <dgm:spPr/>
      <dgm:t>
        <a:bodyPr/>
        <a:lstStyle/>
        <a:p>
          <a:endParaRPr lang="en-US" sz="1800"/>
        </a:p>
      </dgm:t>
    </dgm:pt>
    <dgm:pt modelId="{B7E85FAA-D276-41CB-8411-D467E69EE984}" type="sibTrans" cxnId="{DB72EA93-C6DF-4678-9F91-7DC154304E14}">
      <dgm:prSet/>
      <dgm:spPr/>
      <dgm:t>
        <a:bodyPr/>
        <a:lstStyle/>
        <a:p>
          <a:endParaRPr lang="en-US" sz="1800"/>
        </a:p>
      </dgm:t>
    </dgm:pt>
    <dgm:pt modelId="{EF187D08-8109-4F33-B7BB-9EB408ECF098}">
      <dgm:prSet custT="1"/>
      <dgm:spPr/>
      <dgm:t>
        <a:bodyPr/>
        <a:lstStyle/>
        <a:p>
          <a:r>
            <a:rPr lang="en-US" sz="1200"/>
            <a:t>Keep in touch with home</a:t>
          </a:r>
        </a:p>
      </dgm:t>
    </dgm:pt>
    <dgm:pt modelId="{8171361A-8839-44CD-8D9C-C3CC9B64A612}" type="parTrans" cxnId="{562C2F31-DDC3-4737-8280-3A9A54419C5B}">
      <dgm:prSet/>
      <dgm:spPr/>
      <dgm:t>
        <a:bodyPr/>
        <a:lstStyle/>
        <a:p>
          <a:endParaRPr lang="en-US" sz="1800"/>
        </a:p>
      </dgm:t>
    </dgm:pt>
    <dgm:pt modelId="{7230D535-48C7-4A81-A2B4-E546D885C059}" type="sibTrans" cxnId="{562C2F31-DDC3-4737-8280-3A9A54419C5B}">
      <dgm:prSet/>
      <dgm:spPr/>
      <dgm:t>
        <a:bodyPr/>
        <a:lstStyle/>
        <a:p>
          <a:endParaRPr lang="en-US" sz="1800"/>
        </a:p>
      </dgm:t>
    </dgm:pt>
    <dgm:pt modelId="{AD753742-3165-4623-AEF1-1386D2CEBCFC}">
      <dgm:prSet custT="1"/>
      <dgm:spPr/>
      <dgm:t>
        <a:bodyPr/>
        <a:lstStyle/>
        <a:p>
          <a:r>
            <a:rPr lang="en-US" sz="1600"/>
            <a:t>Seek</a:t>
          </a:r>
        </a:p>
      </dgm:t>
    </dgm:pt>
    <dgm:pt modelId="{7B4C3793-58AE-4048-82A8-4DBC944CC974}" type="parTrans" cxnId="{8AD92E66-3C1C-4ACE-90DA-B62615C3D531}">
      <dgm:prSet/>
      <dgm:spPr/>
      <dgm:t>
        <a:bodyPr/>
        <a:lstStyle/>
        <a:p>
          <a:endParaRPr lang="en-US" sz="1800"/>
        </a:p>
      </dgm:t>
    </dgm:pt>
    <dgm:pt modelId="{A03BFCBC-5D51-4BB8-B3B4-6E98F05B981B}" type="sibTrans" cxnId="{8AD92E66-3C1C-4ACE-90DA-B62615C3D531}">
      <dgm:prSet/>
      <dgm:spPr/>
      <dgm:t>
        <a:bodyPr/>
        <a:lstStyle/>
        <a:p>
          <a:endParaRPr lang="en-US" sz="1800"/>
        </a:p>
      </dgm:t>
    </dgm:pt>
    <dgm:pt modelId="{F19AA266-99C3-47B2-B890-B75656EB1E2F}">
      <dgm:prSet custT="1"/>
      <dgm:spPr/>
      <dgm:t>
        <a:bodyPr/>
        <a:lstStyle/>
        <a:p>
          <a:r>
            <a:rPr lang="en-US" sz="1200"/>
            <a:t>Seek support and advice</a:t>
          </a:r>
        </a:p>
      </dgm:t>
    </dgm:pt>
    <dgm:pt modelId="{A8A754C1-45D8-4832-A8E2-59E90ADAA6A6}" type="parTrans" cxnId="{92B6F84F-B13A-43B3-B23D-9F12275FE291}">
      <dgm:prSet/>
      <dgm:spPr/>
      <dgm:t>
        <a:bodyPr/>
        <a:lstStyle/>
        <a:p>
          <a:endParaRPr lang="en-US" sz="1800"/>
        </a:p>
      </dgm:t>
    </dgm:pt>
    <dgm:pt modelId="{2866B2C4-97C5-463C-99B0-A8F2A4F93BD2}" type="sibTrans" cxnId="{92B6F84F-B13A-43B3-B23D-9F12275FE291}">
      <dgm:prSet/>
      <dgm:spPr/>
      <dgm:t>
        <a:bodyPr/>
        <a:lstStyle/>
        <a:p>
          <a:endParaRPr lang="en-US" sz="1800"/>
        </a:p>
      </dgm:t>
    </dgm:pt>
    <dgm:pt modelId="{950A6F00-03D8-448B-B95B-E91B5DD7BFCE}" type="pres">
      <dgm:prSet presAssocID="{4913578C-CED6-44A9-9E31-7761CDB39436}" presName="Name0" presStyleCnt="0">
        <dgm:presLayoutVars>
          <dgm:dir/>
          <dgm:animLvl val="lvl"/>
          <dgm:resizeHandles val="exact"/>
        </dgm:presLayoutVars>
      </dgm:prSet>
      <dgm:spPr/>
      <dgm:t>
        <a:bodyPr/>
        <a:lstStyle/>
        <a:p>
          <a:endParaRPr lang="it-IT"/>
        </a:p>
      </dgm:t>
    </dgm:pt>
    <dgm:pt modelId="{41C293B6-DAE4-4C98-A6F2-D95FA84E734F}" type="pres">
      <dgm:prSet presAssocID="{577B2D11-44EB-4635-8087-155DF2000131}" presName="composite" presStyleCnt="0"/>
      <dgm:spPr/>
    </dgm:pt>
    <dgm:pt modelId="{4D8D2F57-75CB-4330-A384-F872BC4D50E2}" type="pres">
      <dgm:prSet presAssocID="{577B2D11-44EB-4635-8087-155DF2000131}" presName="parTx" presStyleLbl="alignNode1" presStyleIdx="0" presStyleCnt="8">
        <dgm:presLayoutVars>
          <dgm:chMax val="0"/>
          <dgm:chPref val="0"/>
        </dgm:presLayoutVars>
      </dgm:prSet>
      <dgm:spPr/>
      <dgm:t>
        <a:bodyPr/>
        <a:lstStyle/>
        <a:p>
          <a:endParaRPr lang="it-IT"/>
        </a:p>
      </dgm:t>
    </dgm:pt>
    <dgm:pt modelId="{B661242A-ACBA-4484-9FF4-6ADB6B9DF214}" type="pres">
      <dgm:prSet presAssocID="{577B2D11-44EB-4635-8087-155DF2000131}" presName="desTx" presStyleLbl="alignAccFollowNode1" presStyleIdx="0" presStyleCnt="8">
        <dgm:presLayoutVars/>
      </dgm:prSet>
      <dgm:spPr/>
      <dgm:t>
        <a:bodyPr/>
        <a:lstStyle/>
        <a:p>
          <a:endParaRPr lang="it-IT"/>
        </a:p>
      </dgm:t>
    </dgm:pt>
    <dgm:pt modelId="{20335015-95B1-4A89-AD34-666A2E8C99E8}" type="pres">
      <dgm:prSet presAssocID="{576C35B5-AE2A-49DE-848E-6EF774D3895F}" presName="space" presStyleCnt="0"/>
      <dgm:spPr/>
    </dgm:pt>
    <dgm:pt modelId="{71B701EC-209A-4C55-89E3-3D1C2539B6C3}" type="pres">
      <dgm:prSet presAssocID="{FDB57DE2-C927-43A6-9475-0FE304D23A82}" presName="composite" presStyleCnt="0"/>
      <dgm:spPr/>
    </dgm:pt>
    <dgm:pt modelId="{EAD556FF-E2F3-4D3B-9D99-800DBD9DDA51}" type="pres">
      <dgm:prSet presAssocID="{FDB57DE2-C927-43A6-9475-0FE304D23A82}" presName="parTx" presStyleLbl="alignNode1" presStyleIdx="1" presStyleCnt="8">
        <dgm:presLayoutVars>
          <dgm:chMax val="0"/>
          <dgm:chPref val="0"/>
        </dgm:presLayoutVars>
      </dgm:prSet>
      <dgm:spPr/>
      <dgm:t>
        <a:bodyPr/>
        <a:lstStyle/>
        <a:p>
          <a:endParaRPr lang="it-IT"/>
        </a:p>
      </dgm:t>
    </dgm:pt>
    <dgm:pt modelId="{CF1D0F94-517E-470E-946C-B20612680033}" type="pres">
      <dgm:prSet presAssocID="{FDB57DE2-C927-43A6-9475-0FE304D23A82}" presName="desTx" presStyleLbl="alignAccFollowNode1" presStyleIdx="1" presStyleCnt="8">
        <dgm:presLayoutVars/>
      </dgm:prSet>
      <dgm:spPr/>
      <dgm:t>
        <a:bodyPr/>
        <a:lstStyle/>
        <a:p>
          <a:endParaRPr lang="it-IT"/>
        </a:p>
      </dgm:t>
    </dgm:pt>
    <dgm:pt modelId="{E5EC0B05-BA5E-4C20-92A3-7A7C6273D255}" type="pres">
      <dgm:prSet presAssocID="{40CB1E26-7979-46F0-940A-258D42859B92}" presName="space" presStyleCnt="0"/>
      <dgm:spPr/>
    </dgm:pt>
    <dgm:pt modelId="{F3CDCE1D-C4DF-427A-976B-9C329B30DD33}" type="pres">
      <dgm:prSet presAssocID="{9C08BD06-4C2C-4F44-A8A4-7063315920CA}" presName="composite" presStyleCnt="0"/>
      <dgm:spPr/>
    </dgm:pt>
    <dgm:pt modelId="{9C2E120D-C81C-4622-92CF-88CCE76012D9}" type="pres">
      <dgm:prSet presAssocID="{9C08BD06-4C2C-4F44-A8A4-7063315920CA}" presName="parTx" presStyleLbl="alignNode1" presStyleIdx="2" presStyleCnt="8">
        <dgm:presLayoutVars>
          <dgm:chMax val="0"/>
          <dgm:chPref val="0"/>
        </dgm:presLayoutVars>
      </dgm:prSet>
      <dgm:spPr/>
      <dgm:t>
        <a:bodyPr/>
        <a:lstStyle/>
        <a:p>
          <a:endParaRPr lang="it-IT"/>
        </a:p>
      </dgm:t>
    </dgm:pt>
    <dgm:pt modelId="{2495144F-93DD-4501-8130-0ECE95FFB37A}" type="pres">
      <dgm:prSet presAssocID="{9C08BD06-4C2C-4F44-A8A4-7063315920CA}" presName="desTx" presStyleLbl="alignAccFollowNode1" presStyleIdx="2" presStyleCnt="8">
        <dgm:presLayoutVars/>
      </dgm:prSet>
      <dgm:spPr/>
      <dgm:t>
        <a:bodyPr/>
        <a:lstStyle/>
        <a:p>
          <a:endParaRPr lang="it-IT"/>
        </a:p>
      </dgm:t>
    </dgm:pt>
    <dgm:pt modelId="{749EA289-6425-4E47-A7C0-F837F9717D24}" type="pres">
      <dgm:prSet presAssocID="{D32580F0-0D4D-434A-9597-3282940A6538}" presName="space" presStyleCnt="0"/>
      <dgm:spPr/>
    </dgm:pt>
    <dgm:pt modelId="{B34D9B17-AC1B-460A-9135-F1AAFFA2EBB5}" type="pres">
      <dgm:prSet presAssocID="{BB11C005-8AEC-44E7-9A2E-A320287C03A8}" presName="composite" presStyleCnt="0"/>
      <dgm:spPr/>
    </dgm:pt>
    <dgm:pt modelId="{815246C3-0324-46B5-991A-4ACFC911D8A0}" type="pres">
      <dgm:prSet presAssocID="{BB11C005-8AEC-44E7-9A2E-A320287C03A8}" presName="parTx" presStyleLbl="alignNode1" presStyleIdx="3" presStyleCnt="8">
        <dgm:presLayoutVars>
          <dgm:chMax val="0"/>
          <dgm:chPref val="0"/>
        </dgm:presLayoutVars>
      </dgm:prSet>
      <dgm:spPr/>
      <dgm:t>
        <a:bodyPr/>
        <a:lstStyle/>
        <a:p>
          <a:endParaRPr lang="it-IT"/>
        </a:p>
      </dgm:t>
    </dgm:pt>
    <dgm:pt modelId="{8C922E60-7051-4C6A-B557-CD43227078EA}" type="pres">
      <dgm:prSet presAssocID="{BB11C005-8AEC-44E7-9A2E-A320287C03A8}" presName="desTx" presStyleLbl="alignAccFollowNode1" presStyleIdx="3" presStyleCnt="8">
        <dgm:presLayoutVars/>
      </dgm:prSet>
      <dgm:spPr/>
      <dgm:t>
        <a:bodyPr/>
        <a:lstStyle/>
        <a:p>
          <a:endParaRPr lang="it-IT"/>
        </a:p>
      </dgm:t>
    </dgm:pt>
    <dgm:pt modelId="{65DABE69-D4CA-4DA7-B485-0543B65BF7C3}" type="pres">
      <dgm:prSet presAssocID="{52B9D4F4-632C-4233-B26D-93AF577B4904}" presName="space" presStyleCnt="0"/>
      <dgm:spPr/>
    </dgm:pt>
    <dgm:pt modelId="{D871133F-AE23-4DC3-A79B-2B5F25DD9394}" type="pres">
      <dgm:prSet presAssocID="{A8AC5D5E-BAE7-49FF-9715-680FF2C0DE82}" presName="composite" presStyleCnt="0"/>
      <dgm:spPr/>
    </dgm:pt>
    <dgm:pt modelId="{A891B8AB-5F6C-46EE-8122-2A9C7DA4A4E5}" type="pres">
      <dgm:prSet presAssocID="{A8AC5D5E-BAE7-49FF-9715-680FF2C0DE82}" presName="parTx" presStyleLbl="alignNode1" presStyleIdx="4" presStyleCnt="8">
        <dgm:presLayoutVars>
          <dgm:chMax val="0"/>
          <dgm:chPref val="0"/>
        </dgm:presLayoutVars>
      </dgm:prSet>
      <dgm:spPr/>
      <dgm:t>
        <a:bodyPr/>
        <a:lstStyle/>
        <a:p>
          <a:endParaRPr lang="it-IT"/>
        </a:p>
      </dgm:t>
    </dgm:pt>
    <dgm:pt modelId="{F3C241E4-6A56-42CD-AF98-FE5271A5FCF3}" type="pres">
      <dgm:prSet presAssocID="{A8AC5D5E-BAE7-49FF-9715-680FF2C0DE82}" presName="desTx" presStyleLbl="alignAccFollowNode1" presStyleIdx="4" presStyleCnt="8">
        <dgm:presLayoutVars/>
      </dgm:prSet>
      <dgm:spPr/>
      <dgm:t>
        <a:bodyPr/>
        <a:lstStyle/>
        <a:p>
          <a:endParaRPr lang="it-IT"/>
        </a:p>
      </dgm:t>
    </dgm:pt>
    <dgm:pt modelId="{BA0224BC-90E6-4DE1-80B6-6565BF7B02EF}" type="pres">
      <dgm:prSet presAssocID="{5FB62391-8722-4ABF-AA8B-9CC9B78E86D1}" presName="space" presStyleCnt="0"/>
      <dgm:spPr/>
    </dgm:pt>
    <dgm:pt modelId="{8AA2C211-74B9-4D9F-8684-CD1F395D1DFB}" type="pres">
      <dgm:prSet presAssocID="{A550F66D-6FB9-4B90-B718-B64389E322BD}" presName="composite" presStyleCnt="0"/>
      <dgm:spPr/>
    </dgm:pt>
    <dgm:pt modelId="{DA21CDEE-313A-4A15-B77F-C9AC5519549D}" type="pres">
      <dgm:prSet presAssocID="{A550F66D-6FB9-4B90-B718-B64389E322BD}" presName="parTx" presStyleLbl="alignNode1" presStyleIdx="5" presStyleCnt="8">
        <dgm:presLayoutVars>
          <dgm:chMax val="0"/>
          <dgm:chPref val="0"/>
        </dgm:presLayoutVars>
      </dgm:prSet>
      <dgm:spPr/>
      <dgm:t>
        <a:bodyPr/>
        <a:lstStyle/>
        <a:p>
          <a:endParaRPr lang="it-IT"/>
        </a:p>
      </dgm:t>
    </dgm:pt>
    <dgm:pt modelId="{5E784625-5A9E-4941-B882-910B17E4F7DC}" type="pres">
      <dgm:prSet presAssocID="{A550F66D-6FB9-4B90-B718-B64389E322BD}" presName="desTx" presStyleLbl="alignAccFollowNode1" presStyleIdx="5" presStyleCnt="8">
        <dgm:presLayoutVars/>
      </dgm:prSet>
      <dgm:spPr/>
      <dgm:t>
        <a:bodyPr/>
        <a:lstStyle/>
        <a:p>
          <a:endParaRPr lang="it-IT"/>
        </a:p>
      </dgm:t>
    </dgm:pt>
    <dgm:pt modelId="{50B383C8-5CC6-470E-B0DA-B19381DA8BA8}" type="pres">
      <dgm:prSet presAssocID="{3D26CE9D-121E-43BC-B4DC-3AB91242B046}" presName="space" presStyleCnt="0"/>
      <dgm:spPr/>
    </dgm:pt>
    <dgm:pt modelId="{28A33DCB-5DA7-463E-B6A8-D22483E17408}" type="pres">
      <dgm:prSet presAssocID="{C370412B-B904-46F9-9164-52A9FD67316B}" presName="composite" presStyleCnt="0"/>
      <dgm:spPr/>
    </dgm:pt>
    <dgm:pt modelId="{23CBF917-CB19-4CAC-8118-07DAE8556540}" type="pres">
      <dgm:prSet presAssocID="{C370412B-B904-46F9-9164-52A9FD67316B}" presName="parTx" presStyleLbl="alignNode1" presStyleIdx="6" presStyleCnt="8">
        <dgm:presLayoutVars>
          <dgm:chMax val="0"/>
          <dgm:chPref val="0"/>
        </dgm:presLayoutVars>
      </dgm:prSet>
      <dgm:spPr/>
      <dgm:t>
        <a:bodyPr/>
        <a:lstStyle/>
        <a:p>
          <a:endParaRPr lang="it-IT"/>
        </a:p>
      </dgm:t>
    </dgm:pt>
    <dgm:pt modelId="{E257C4DD-9C57-4E52-AEFE-00BB6E98ED54}" type="pres">
      <dgm:prSet presAssocID="{C370412B-B904-46F9-9164-52A9FD67316B}" presName="desTx" presStyleLbl="alignAccFollowNode1" presStyleIdx="6" presStyleCnt="8">
        <dgm:presLayoutVars/>
      </dgm:prSet>
      <dgm:spPr/>
      <dgm:t>
        <a:bodyPr/>
        <a:lstStyle/>
        <a:p>
          <a:endParaRPr lang="it-IT"/>
        </a:p>
      </dgm:t>
    </dgm:pt>
    <dgm:pt modelId="{32EB5F2D-F8E9-4A88-8927-30A70694AF79}" type="pres">
      <dgm:prSet presAssocID="{B7E85FAA-D276-41CB-8411-D467E69EE984}" presName="space" presStyleCnt="0"/>
      <dgm:spPr/>
    </dgm:pt>
    <dgm:pt modelId="{C6833DE9-F34F-4E81-B329-78124A4DCD62}" type="pres">
      <dgm:prSet presAssocID="{AD753742-3165-4623-AEF1-1386D2CEBCFC}" presName="composite" presStyleCnt="0"/>
      <dgm:spPr/>
    </dgm:pt>
    <dgm:pt modelId="{D7BA3055-F279-4D3F-8E5F-7DBAC92E8D76}" type="pres">
      <dgm:prSet presAssocID="{AD753742-3165-4623-AEF1-1386D2CEBCFC}" presName="parTx" presStyleLbl="alignNode1" presStyleIdx="7" presStyleCnt="8">
        <dgm:presLayoutVars>
          <dgm:chMax val="0"/>
          <dgm:chPref val="0"/>
        </dgm:presLayoutVars>
      </dgm:prSet>
      <dgm:spPr/>
      <dgm:t>
        <a:bodyPr/>
        <a:lstStyle/>
        <a:p>
          <a:endParaRPr lang="it-IT"/>
        </a:p>
      </dgm:t>
    </dgm:pt>
    <dgm:pt modelId="{062911CC-3B00-403E-9CB7-F1B2EF071FE7}" type="pres">
      <dgm:prSet presAssocID="{AD753742-3165-4623-AEF1-1386D2CEBCFC}" presName="desTx" presStyleLbl="alignAccFollowNode1" presStyleIdx="7" presStyleCnt="8">
        <dgm:presLayoutVars/>
      </dgm:prSet>
      <dgm:spPr/>
      <dgm:t>
        <a:bodyPr/>
        <a:lstStyle/>
        <a:p>
          <a:endParaRPr lang="it-IT"/>
        </a:p>
      </dgm:t>
    </dgm:pt>
  </dgm:ptLst>
  <dgm:cxnLst>
    <dgm:cxn modelId="{9E6B862E-2F90-4DE8-907D-B722828F0795}" type="presOf" srcId="{4913578C-CED6-44A9-9E31-7761CDB39436}" destId="{950A6F00-03D8-448B-B95B-E91B5DD7BFCE}" srcOrd="0" destOrd="0" presId="urn:microsoft.com/office/officeart/2016/7/layout/ChevronBlockProcess"/>
    <dgm:cxn modelId="{BE0DEC65-1AC9-4BD0-A4AE-A4D34FA04EF7}" srcId="{577B2D11-44EB-4635-8087-155DF2000131}" destId="{46DD1133-73B0-4950-A954-C91C44E973A8}" srcOrd="0" destOrd="0" parTransId="{C00D9101-940A-4166-BE8F-899FB93D9331}" sibTransId="{81BCF172-AAC6-4751-82C6-D0BB7F193CAB}"/>
    <dgm:cxn modelId="{3C5FCEF9-C2F1-441D-B9F6-591A5AD0B5E7}" type="presOf" srcId="{BB11C005-8AEC-44E7-9A2E-A320287C03A8}" destId="{815246C3-0324-46B5-991A-4ACFC911D8A0}" srcOrd="0" destOrd="0" presId="urn:microsoft.com/office/officeart/2016/7/layout/ChevronBlockProcess"/>
    <dgm:cxn modelId="{C2DBE27D-8E6F-41C0-9A76-B21193D246B0}" srcId="{4913578C-CED6-44A9-9E31-7761CDB39436}" destId="{A550F66D-6FB9-4B90-B718-B64389E322BD}" srcOrd="5" destOrd="0" parTransId="{D1BF1BBB-0B38-4CB5-B9D1-AA12F2761F3F}" sibTransId="{3D26CE9D-121E-43BC-B4DC-3AB91242B046}"/>
    <dgm:cxn modelId="{0A6F0BB8-0BD7-4747-B58C-BBAC79786DD7}" srcId="{A550F66D-6FB9-4B90-B718-B64389E322BD}" destId="{8ED73937-659F-4172-989C-50876AECD684}" srcOrd="0" destOrd="0" parTransId="{FCAE86CC-89F8-4F5E-BC51-8F67F681F5BF}" sibTransId="{093DCD62-836B-4899-B9DE-84C0A2D21561}"/>
    <dgm:cxn modelId="{E7BD3DFC-9627-47D7-A1DB-5670CCDD6910}" type="presOf" srcId="{10FDC826-51AF-454C-8300-4586714DAF9C}" destId="{CF1D0F94-517E-470E-946C-B20612680033}" srcOrd="0" destOrd="0" presId="urn:microsoft.com/office/officeart/2016/7/layout/ChevronBlockProcess"/>
    <dgm:cxn modelId="{8490A1B9-78B4-46D0-BB0C-8B49A6EECAA9}" srcId="{9C08BD06-4C2C-4F44-A8A4-7063315920CA}" destId="{EA5B64F0-746A-4E9B-B9EA-C6053DE1E64B}" srcOrd="0" destOrd="0" parTransId="{5DCEB783-E8D7-4A34-8566-459DAA51D42C}" sibTransId="{753A9408-ABCA-4A7B-98BC-4005C5784809}"/>
    <dgm:cxn modelId="{8AD92E66-3C1C-4ACE-90DA-B62615C3D531}" srcId="{4913578C-CED6-44A9-9E31-7761CDB39436}" destId="{AD753742-3165-4623-AEF1-1386D2CEBCFC}" srcOrd="7" destOrd="0" parTransId="{7B4C3793-58AE-4048-82A8-4DBC944CC974}" sibTransId="{A03BFCBC-5D51-4BB8-B3B4-6E98F05B981B}"/>
    <dgm:cxn modelId="{4EB7073A-DB2F-469F-A78E-25194F7A7DFA}" srcId="{A8AC5D5E-BAE7-49FF-9715-680FF2C0DE82}" destId="{241DAD24-75C3-48E1-8B81-6CF5C9BFD45F}" srcOrd="0" destOrd="0" parTransId="{A5AB61BA-B03E-4FD4-8DD8-97BA7241EACC}" sibTransId="{BB3D1ACC-4E06-443E-BF64-51D9B0F5CCF3}"/>
    <dgm:cxn modelId="{77B60EA8-993A-48EF-A4DB-D4ACCC13AB43}" type="presOf" srcId="{241DAD24-75C3-48E1-8B81-6CF5C9BFD45F}" destId="{F3C241E4-6A56-42CD-AF98-FE5271A5FCF3}" srcOrd="0" destOrd="0" presId="urn:microsoft.com/office/officeart/2016/7/layout/ChevronBlockProcess"/>
    <dgm:cxn modelId="{2F6E2A14-DF98-405C-90BC-91F9785BBDEB}" type="presOf" srcId="{EA5B64F0-746A-4E9B-B9EA-C6053DE1E64B}" destId="{2495144F-93DD-4501-8130-0ECE95FFB37A}" srcOrd="0" destOrd="0" presId="urn:microsoft.com/office/officeart/2016/7/layout/ChevronBlockProcess"/>
    <dgm:cxn modelId="{77A1AC54-30D6-437B-A913-67AEE2A3D691}" srcId="{4913578C-CED6-44A9-9E31-7761CDB39436}" destId="{A8AC5D5E-BAE7-49FF-9715-680FF2C0DE82}" srcOrd="4" destOrd="0" parTransId="{805E99D8-EC6F-408E-891B-35CDFA09FB70}" sibTransId="{5FB62391-8722-4ABF-AA8B-9CC9B78E86D1}"/>
    <dgm:cxn modelId="{3137BE03-7A5F-4B18-B476-3E84685871DC}" type="presOf" srcId="{A550F66D-6FB9-4B90-B718-B64389E322BD}" destId="{DA21CDEE-313A-4A15-B77F-C9AC5519549D}" srcOrd="0" destOrd="0" presId="urn:microsoft.com/office/officeart/2016/7/layout/ChevronBlockProcess"/>
    <dgm:cxn modelId="{36C6F2DE-4C86-4C9A-B4B3-DA8E6AC2CCCE}" type="presOf" srcId="{A8AC5D5E-BAE7-49FF-9715-680FF2C0DE82}" destId="{A891B8AB-5F6C-46EE-8122-2A9C7DA4A4E5}" srcOrd="0" destOrd="0" presId="urn:microsoft.com/office/officeart/2016/7/layout/ChevronBlockProcess"/>
    <dgm:cxn modelId="{7123967C-CF4A-4E86-BC04-A77805B6293E}" srcId="{4913578C-CED6-44A9-9E31-7761CDB39436}" destId="{BB11C005-8AEC-44E7-9A2E-A320287C03A8}" srcOrd="3" destOrd="0" parTransId="{2F5ECCCE-141B-4A28-8AD5-3338D90CE56E}" sibTransId="{52B9D4F4-632C-4233-B26D-93AF577B4904}"/>
    <dgm:cxn modelId="{92B6F84F-B13A-43B3-B23D-9F12275FE291}" srcId="{AD753742-3165-4623-AEF1-1386D2CEBCFC}" destId="{F19AA266-99C3-47B2-B890-B75656EB1E2F}" srcOrd="0" destOrd="0" parTransId="{A8A754C1-45D8-4832-A8E2-59E90ADAA6A6}" sibTransId="{2866B2C4-97C5-463C-99B0-A8F2A4F93BD2}"/>
    <dgm:cxn modelId="{6773F72B-256F-4BB4-B895-85825F2C5FB4}" srcId="{FDB57DE2-C927-43A6-9475-0FE304D23A82}" destId="{10FDC826-51AF-454C-8300-4586714DAF9C}" srcOrd="0" destOrd="0" parTransId="{5B6CD232-BAD6-4595-8264-EC0397D33B9A}" sibTransId="{C2FFC300-0B17-4E39-BB1F-6D21B899DD15}"/>
    <dgm:cxn modelId="{55121A50-380B-4673-90F5-A2113B481C72}" srcId="{4913578C-CED6-44A9-9E31-7761CDB39436}" destId="{9C08BD06-4C2C-4F44-A8A4-7063315920CA}" srcOrd="2" destOrd="0" parTransId="{61EDDD43-1102-42E9-802B-5F558E97AD27}" sibTransId="{D32580F0-0D4D-434A-9597-3282940A6538}"/>
    <dgm:cxn modelId="{562C2F31-DDC3-4737-8280-3A9A54419C5B}" srcId="{C370412B-B904-46F9-9164-52A9FD67316B}" destId="{EF187D08-8109-4F33-B7BB-9EB408ECF098}" srcOrd="0" destOrd="0" parTransId="{8171361A-8839-44CD-8D9C-C3CC9B64A612}" sibTransId="{7230D535-48C7-4A81-A2B4-E546D885C059}"/>
    <dgm:cxn modelId="{066B6FAF-A98E-41EE-A6D2-5F09A7E3385B}" type="presOf" srcId="{C370412B-B904-46F9-9164-52A9FD67316B}" destId="{23CBF917-CB19-4CAC-8118-07DAE8556540}" srcOrd="0" destOrd="0" presId="urn:microsoft.com/office/officeart/2016/7/layout/ChevronBlockProcess"/>
    <dgm:cxn modelId="{DB72EA93-C6DF-4678-9F91-7DC154304E14}" srcId="{4913578C-CED6-44A9-9E31-7761CDB39436}" destId="{C370412B-B904-46F9-9164-52A9FD67316B}" srcOrd="6" destOrd="0" parTransId="{8886EB00-F049-4944-BA80-6620B1C404DF}" sibTransId="{B7E85FAA-D276-41CB-8411-D467E69EE984}"/>
    <dgm:cxn modelId="{BB17E8A6-696E-45AA-BCAA-C0528ACF8639}" srcId="{BB11C005-8AEC-44E7-9A2E-A320287C03A8}" destId="{7D81F588-6EDD-4CA5-B9F4-594AF155DF30}" srcOrd="0" destOrd="0" parTransId="{EEF6FD75-B671-4885-8337-691FA1B23CB5}" sibTransId="{946D93BD-37B3-4B50-B1F9-16F0CBE53621}"/>
    <dgm:cxn modelId="{7DA0BED2-EBD2-4E85-80B5-26926931E7F8}" srcId="{4913578C-CED6-44A9-9E31-7761CDB39436}" destId="{577B2D11-44EB-4635-8087-155DF2000131}" srcOrd="0" destOrd="0" parTransId="{8BCF3BB1-2432-452B-A10B-63BC3B3F8885}" sibTransId="{576C35B5-AE2A-49DE-848E-6EF774D3895F}"/>
    <dgm:cxn modelId="{95D4AB8A-3A31-4D6A-8020-3D81B7E42818}" type="presOf" srcId="{46DD1133-73B0-4950-A954-C91C44E973A8}" destId="{B661242A-ACBA-4484-9FF4-6ADB6B9DF214}" srcOrd="0" destOrd="0" presId="urn:microsoft.com/office/officeart/2016/7/layout/ChevronBlockProcess"/>
    <dgm:cxn modelId="{D901721A-5005-4419-934D-6CF122157FA0}" type="presOf" srcId="{8ED73937-659F-4172-989C-50876AECD684}" destId="{5E784625-5A9E-4941-B882-910B17E4F7DC}" srcOrd="0" destOrd="0" presId="urn:microsoft.com/office/officeart/2016/7/layout/ChevronBlockProcess"/>
    <dgm:cxn modelId="{34AC59C1-18C5-40FA-9B12-22D8DF023B57}" type="presOf" srcId="{7D81F588-6EDD-4CA5-B9F4-594AF155DF30}" destId="{8C922E60-7051-4C6A-B557-CD43227078EA}" srcOrd="0" destOrd="0" presId="urn:microsoft.com/office/officeart/2016/7/layout/ChevronBlockProcess"/>
    <dgm:cxn modelId="{A1DB9616-7849-4B37-96BF-08334DBE8695}" type="presOf" srcId="{FDB57DE2-C927-43A6-9475-0FE304D23A82}" destId="{EAD556FF-E2F3-4D3B-9D99-800DBD9DDA51}" srcOrd="0" destOrd="0" presId="urn:microsoft.com/office/officeart/2016/7/layout/ChevronBlockProcess"/>
    <dgm:cxn modelId="{28F7CC7F-96D8-4DDA-8B4C-297EBF639908}" type="presOf" srcId="{F19AA266-99C3-47B2-B890-B75656EB1E2F}" destId="{062911CC-3B00-403E-9CB7-F1B2EF071FE7}" srcOrd="0" destOrd="0" presId="urn:microsoft.com/office/officeart/2016/7/layout/ChevronBlockProcess"/>
    <dgm:cxn modelId="{13EC2F62-BF27-4585-AEB1-E6F839B5D9CD}" type="presOf" srcId="{EF187D08-8109-4F33-B7BB-9EB408ECF098}" destId="{E257C4DD-9C57-4E52-AEFE-00BB6E98ED54}" srcOrd="0" destOrd="0" presId="urn:microsoft.com/office/officeart/2016/7/layout/ChevronBlockProcess"/>
    <dgm:cxn modelId="{69A564F3-3451-498B-B12C-FCF186BCE63D}" type="presOf" srcId="{AD753742-3165-4623-AEF1-1386D2CEBCFC}" destId="{D7BA3055-F279-4D3F-8E5F-7DBAC92E8D76}" srcOrd="0" destOrd="0" presId="urn:microsoft.com/office/officeart/2016/7/layout/ChevronBlockProcess"/>
    <dgm:cxn modelId="{8701412E-C2C7-49C5-A6FB-CE5A28CAFC32}" type="presOf" srcId="{577B2D11-44EB-4635-8087-155DF2000131}" destId="{4D8D2F57-75CB-4330-A384-F872BC4D50E2}" srcOrd="0" destOrd="0" presId="urn:microsoft.com/office/officeart/2016/7/layout/ChevronBlockProcess"/>
    <dgm:cxn modelId="{7F4B9E88-A414-4EAB-BB13-FAC19EC935CD}" type="presOf" srcId="{9C08BD06-4C2C-4F44-A8A4-7063315920CA}" destId="{9C2E120D-C81C-4622-92CF-88CCE76012D9}" srcOrd="0" destOrd="0" presId="urn:microsoft.com/office/officeart/2016/7/layout/ChevronBlockProcess"/>
    <dgm:cxn modelId="{497FD398-FC55-48C9-9F20-7805B46689FB}" srcId="{4913578C-CED6-44A9-9E31-7761CDB39436}" destId="{FDB57DE2-C927-43A6-9475-0FE304D23A82}" srcOrd="1" destOrd="0" parTransId="{2A79CA9B-38C9-4DFD-9A79-0223C7EE8555}" sibTransId="{40CB1E26-7979-46F0-940A-258D42859B92}"/>
    <dgm:cxn modelId="{92A6C2CF-9848-4D21-821E-89A8B5B7076D}" type="presParOf" srcId="{950A6F00-03D8-448B-B95B-E91B5DD7BFCE}" destId="{41C293B6-DAE4-4C98-A6F2-D95FA84E734F}" srcOrd="0" destOrd="0" presId="urn:microsoft.com/office/officeart/2016/7/layout/ChevronBlockProcess"/>
    <dgm:cxn modelId="{1073F2AB-EC94-4502-A744-8FBCC9CED258}" type="presParOf" srcId="{41C293B6-DAE4-4C98-A6F2-D95FA84E734F}" destId="{4D8D2F57-75CB-4330-A384-F872BC4D50E2}" srcOrd="0" destOrd="0" presId="urn:microsoft.com/office/officeart/2016/7/layout/ChevronBlockProcess"/>
    <dgm:cxn modelId="{021D2D2B-B042-45D0-BB2A-73B14E963FB1}" type="presParOf" srcId="{41C293B6-DAE4-4C98-A6F2-D95FA84E734F}" destId="{B661242A-ACBA-4484-9FF4-6ADB6B9DF214}" srcOrd="1" destOrd="0" presId="urn:microsoft.com/office/officeart/2016/7/layout/ChevronBlockProcess"/>
    <dgm:cxn modelId="{952A4108-9DC9-4B3B-9FDE-718E3109A4E9}" type="presParOf" srcId="{950A6F00-03D8-448B-B95B-E91B5DD7BFCE}" destId="{20335015-95B1-4A89-AD34-666A2E8C99E8}" srcOrd="1" destOrd="0" presId="urn:microsoft.com/office/officeart/2016/7/layout/ChevronBlockProcess"/>
    <dgm:cxn modelId="{9D499674-5819-48E6-A6F3-EDDD30F2640A}" type="presParOf" srcId="{950A6F00-03D8-448B-B95B-E91B5DD7BFCE}" destId="{71B701EC-209A-4C55-89E3-3D1C2539B6C3}" srcOrd="2" destOrd="0" presId="urn:microsoft.com/office/officeart/2016/7/layout/ChevronBlockProcess"/>
    <dgm:cxn modelId="{9EDA1139-2821-4F10-8D5A-00F600F4A8B5}" type="presParOf" srcId="{71B701EC-209A-4C55-89E3-3D1C2539B6C3}" destId="{EAD556FF-E2F3-4D3B-9D99-800DBD9DDA51}" srcOrd="0" destOrd="0" presId="urn:microsoft.com/office/officeart/2016/7/layout/ChevronBlockProcess"/>
    <dgm:cxn modelId="{340C7686-BD49-4FA5-B4D5-3A34418E81F2}" type="presParOf" srcId="{71B701EC-209A-4C55-89E3-3D1C2539B6C3}" destId="{CF1D0F94-517E-470E-946C-B20612680033}" srcOrd="1" destOrd="0" presId="urn:microsoft.com/office/officeart/2016/7/layout/ChevronBlockProcess"/>
    <dgm:cxn modelId="{B30A2934-4068-4746-9A01-9FC224AD8518}" type="presParOf" srcId="{950A6F00-03D8-448B-B95B-E91B5DD7BFCE}" destId="{E5EC0B05-BA5E-4C20-92A3-7A7C6273D255}" srcOrd="3" destOrd="0" presId="urn:microsoft.com/office/officeart/2016/7/layout/ChevronBlockProcess"/>
    <dgm:cxn modelId="{6BCC94B8-B7B1-46CF-B4E4-1E78EAB16793}" type="presParOf" srcId="{950A6F00-03D8-448B-B95B-E91B5DD7BFCE}" destId="{F3CDCE1D-C4DF-427A-976B-9C329B30DD33}" srcOrd="4" destOrd="0" presId="urn:microsoft.com/office/officeart/2016/7/layout/ChevronBlockProcess"/>
    <dgm:cxn modelId="{0CB2760E-8CC5-4861-9A3D-953B97F4A056}" type="presParOf" srcId="{F3CDCE1D-C4DF-427A-976B-9C329B30DD33}" destId="{9C2E120D-C81C-4622-92CF-88CCE76012D9}" srcOrd="0" destOrd="0" presId="urn:microsoft.com/office/officeart/2016/7/layout/ChevronBlockProcess"/>
    <dgm:cxn modelId="{4162E067-8AD6-4E49-B0EF-F563974183A3}" type="presParOf" srcId="{F3CDCE1D-C4DF-427A-976B-9C329B30DD33}" destId="{2495144F-93DD-4501-8130-0ECE95FFB37A}" srcOrd="1" destOrd="0" presId="urn:microsoft.com/office/officeart/2016/7/layout/ChevronBlockProcess"/>
    <dgm:cxn modelId="{2C712EEA-DF7B-4789-BD1A-3185A78CDD7F}" type="presParOf" srcId="{950A6F00-03D8-448B-B95B-E91B5DD7BFCE}" destId="{749EA289-6425-4E47-A7C0-F837F9717D24}" srcOrd="5" destOrd="0" presId="urn:microsoft.com/office/officeart/2016/7/layout/ChevronBlockProcess"/>
    <dgm:cxn modelId="{DB21C046-A1D5-419A-AE7F-66236F666907}" type="presParOf" srcId="{950A6F00-03D8-448B-B95B-E91B5DD7BFCE}" destId="{B34D9B17-AC1B-460A-9135-F1AAFFA2EBB5}" srcOrd="6" destOrd="0" presId="urn:microsoft.com/office/officeart/2016/7/layout/ChevronBlockProcess"/>
    <dgm:cxn modelId="{6516E1ED-B2D6-4823-8766-F7CBF3E5B506}" type="presParOf" srcId="{B34D9B17-AC1B-460A-9135-F1AAFFA2EBB5}" destId="{815246C3-0324-46B5-991A-4ACFC911D8A0}" srcOrd="0" destOrd="0" presId="urn:microsoft.com/office/officeart/2016/7/layout/ChevronBlockProcess"/>
    <dgm:cxn modelId="{C912B1C5-BE8A-4C51-AE57-8450AFFEED00}" type="presParOf" srcId="{B34D9B17-AC1B-460A-9135-F1AAFFA2EBB5}" destId="{8C922E60-7051-4C6A-B557-CD43227078EA}" srcOrd="1" destOrd="0" presId="urn:microsoft.com/office/officeart/2016/7/layout/ChevronBlockProcess"/>
    <dgm:cxn modelId="{C20465D0-4670-4115-B2CB-0209F06F4DA1}" type="presParOf" srcId="{950A6F00-03D8-448B-B95B-E91B5DD7BFCE}" destId="{65DABE69-D4CA-4DA7-B485-0543B65BF7C3}" srcOrd="7" destOrd="0" presId="urn:microsoft.com/office/officeart/2016/7/layout/ChevronBlockProcess"/>
    <dgm:cxn modelId="{F32565D9-8BCB-4576-811B-FD5C569920C0}" type="presParOf" srcId="{950A6F00-03D8-448B-B95B-E91B5DD7BFCE}" destId="{D871133F-AE23-4DC3-A79B-2B5F25DD9394}" srcOrd="8" destOrd="0" presId="urn:microsoft.com/office/officeart/2016/7/layout/ChevronBlockProcess"/>
    <dgm:cxn modelId="{97B02407-01F3-4A72-8908-EB6283712457}" type="presParOf" srcId="{D871133F-AE23-4DC3-A79B-2B5F25DD9394}" destId="{A891B8AB-5F6C-46EE-8122-2A9C7DA4A4E5}" srcOrd="0" destOrd="0" presId="urn:microsoft.com/office/officeart/2016/7/layout/ChevronBlockProcess"/>
    <dgm:cxn modelId="{D9708FC0-4ED0-4693-9CB1-D2413B2A307C}" type="presParOf" srcId="{D871133F-AE23-4DC3-A79B-2B5F25DD9394}" destId="{F3C241E4-6A56-42CD-AF98-FE5271A5FCF3}" srcOrd="1" destOrd="0" presId="urn:microsoft.com/office/officeart/2016/7/layout/ChevronBlockProcess"/>
    <dgm:cxn modelId="{FA55ECD4-C0C2-4C6A-BE77-920EF2970AF2}" type="presParOf" srcId="{950A6F00-03D8-448B-B95B-E91B5DD7BFCE}" destId="{BA0224BC-90E6-4DE1-80B6-6565BF7B02EF}" srcOrd="9" destOrd="0" presId="urn:microsoft.com/office/officeart/2016/7/layout/ChevronBlockProcess"/>
    <dgm:cxn modelId="{03FEB2B4-00A9-45B0-858F-12844D6414FF}" type="presParOf" srcId="{950A6F00-03D8-448B-B95B-E91B5DD7BFCE}" destId="{8AA2C211-74B9-4D9F-8684-CD1F395D1DFB}" srcOrd="10" destOrd="0" presId="urn:microsoft.com/office/officeart/2016/7/layout/ChevronBlockProcess"/>
    <dgm:cxn modelId="{5C8AF2CA-9D82-4A45-888F-8C37548F410D}" type="presParOf" srcId="{8AA2C211-74B9-4D9F-8684-CD1F395D1DFB}" destId="{DA21CDEE-313A-4A15-B77F-C9AC5519549D}" srcOrd="0" destOrd="0" presId="urn:microsoft.com/office/officeart/2016/7/layout/ChevronBlockProcess"/>
    <dgm:cxn modelId="{93F6976A-DCB6-4244-A519-6836F83F23BF}" type="presParOf" srcId="{8AA2C211-74B9-4D9F-8684-CD1F395D1DFB}" destId="{5E784625-5A9E-4941-B882-910B17E4F7DC}" srcOrd="1" destOrd="0" presId="urn:microsoft.com/office/officeart/2016/7/layout/ChevronBlockProcess"/>
    <dgm:cxn modelId="{C64733EC-ACCB-4D27-B900-CBE7C81F826C}" type="presParOf" srcId="{950A6F00-03D8-448B-B95B-E91B5DD7BFCE}" destId="{50B383C8-5CC6-470E-B0DA-B19381DA8BA8}" srcOrd="11" destOrd="0" presId="urn:microsoft.com/office/officeart/2016/7/layout/ChevronBlockProcess"/>
    <dgm:cxn modelId="{356E4C09-6B11-4694-AA1D-45BD6CFAD8D6}" type="presParOf" srcId="{950A6F00-03D8-448B-B95B-E91B5DD7BFCE}" destId="{28A33DCB-5DA7-463E-B6A8-D22483E17408}" srcOrd="12" destOrd="0" presId="urn:microsoft.com/office/officeart/2016/7/layout/ChevronBlockProcess"/>
    <dgm:cxn modelId="{06671179-8558-4938-B434-35F1E41C0C60}" type="presParOf" srcId="{28A33DCB-5DA7-463E-B6A8-D22483E17408}" destId="{23CBF917-CB19-4CAC-8118-07DAE8556540}" srcOrd="0" destOrd="0" presId="urn:microsoft.com/office/officeart/2016/7/layout/ChevronBlockProcess"/>
    <dgm:cxn modelId="{D435410A-667A-4FD6-B48B-3506EF2C0B84}" type="presParOf" srcId="{28A33DCB-5DA7-463E-B6A8-D22483E17408}" destId="{E257C4DD-9C57-4E52-AEFE-00BB6E98ED54}" srcOrd="1" destOrd="0" presId="urn:microsoft.com/office/officeart/2016/7/layout/ChevronBlockProcess"/>
    <dgm:cxn modelId="{ED525F06-7AEB-45CD-914A-EBCFBD700CE5}" type="presParOf" srcId="{950A6F00-03D8-448B-B95B-E91B5DD7BFCE}" destId="{32EB5F2D-F8E9-4A88-8927-30A70694AF79}" srcOrd="13" destOrd="0" presId="urn:microsoft.com/office/officeart/2016/7/layout/ChevronBlockProcess"/>
    <dgm:cxn modelId="{20AA94F8-EFB8-40D0-8D1C-2116E83AE673}" type="presParOf" srcId="{950A6F00-03D8-448B-B95B-E91B5DD7BFCE}" destId="{C6833DE9-F34F-4E81-B329-78124A4DCD62}" srcOrd="14" destOrd="0" presId="urn:microsoft.com/office/officeart/2016/7/layout/ChevronBlockProcess"/>
    <dgm:cxn modelId="{1FAF37C2-374B-4A11-8F5E-F19E2FD0D8EB}" type="presParOf" srcId="{C6833DE9-F34F-4E81-B329-78124A4DCD62}" destId="{D7BA3055-F279-4D3F-8E5F-7DBAC92E8D76}" srcOrd="0" destOrd="0" presId="urn:microsoft.com/office/officeart/2016/7/layout/ChevronBlockProcess"/>
    <dgm:cxn modelId="{BECEF302-A254-4976-8648-C540D333F99C}" type="presParOf" srcId="{C6833DE9-F34F-4E81-B329-78124A4DCD62}" destId="{062911CC-3B00-403E-9CB7-F1B2EF071FE7}"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9BAC38-6050-4511-8DFB-2EBC90C2938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ADAE550-26A4-455B-87C2-8ABAAE170E71}">
      <dgm:prSet/>
      <dgm:spPr/>
      <dgm:t>
        <a:bodyPr/>
        <a:lstStyle/>
        <a:p>
          <a:r>
            <a:rPr lang="en-GB" dirty="0"/>
            <a:t>time management </a:t>
          </a:r>
          <a:br>
            <a:rPr lang="en-GB" dirty="0"/>
          </a:br>
          <a:r>
            <a:rPr lang="en-GB" dirty="0"/>
            <a:t>- be on time</a:t>
          </a:r>
          <a:endParaRPr lang="en-US" dirty="0"/>
        </a:p>
      </dgm:t>
    </dgm:pt>
    <dgm:pt modelId="{0D24DBF7-AE2F-4130-906F-7D47120A542D}" type="parTrans" cxnId="{4CF406A4-5F00-4682-AF74-5D8AB6BEC42B}">
      <dgm:prSet/>
      <dgm:spPr/>
      <dgm:t>
        <a:bodyPr/>
        <a:lstStyle/>
        <a:p>
          <a:endParaRPr lang="en-US"/>
        </a:p>
      </dgm:t>
    </dgm:pt>
    <dgm:pt modelId="{C16A21D8-8A01-4A8A-9531-8F8D9E8868E1}" type="sibTrans" cxnId="{4CF406A4-5F00-4682-AF74-5D8AB6BEC42B}">
      <dgm:prSet/>
      <dgm:spPr/>
      <dgm:t>
        <a:bodyPr/>
        <a:lstStyle/>
        <a:p>
          <a:endParaRPr lang="en-US"/>
        </a:p>
      </dgm:t>
    </dgm:pt>
    <dgm:pt modelId="{D46C342C-5BAC-438D-A318-D5F912DDE66B}">
      <dgm:prSet/>
      <dgm:spPr/>
      <dgm:t>
        <a:bodyPr/>
        <a:lstStyle/>
        <a:p>
          <a:r>
            <a:rPr lang="en-GB" dirty="0"/>
            <a:t>communication </a:t>
          </a:r>
          <a:br>
            <a:rPr lang="en-GB" dirty="0"/>
          </a:br>
          <a:r>
            <a:rPr lang="en-GB" dirty="0"/>
            <a:t>- talk to get the most out of the exchange</a:t>
          </a:r>
          <a:endParaRPr lang="en-US" dirty="0"/>
        </a:p>
      </dgm:t>
    </dgm:pt>
    <dgm:pt modelId="{EF5715C8-CFBB-4D30-9A1A-9A435CDAFDB6}" type="parTrans" cxnId="{6271880F-02E0-4E23-B37F-93332F237883}">
      <dgm:prSet/>
      <dgm:spPr/>
      <dgm:t>
        <a:bodyPr/>
        <a:lstStyle/>
        <a:p>
          <a:endParaRPr lang="en-US"/>
        </a:p>
      </dgm:t>
    </dgm:pt>
    <dgm:pt modelId="{F509CB65-0308-4CF3-A7F6-6BC16FE134D4}" type="sibTrans" cxnId="{6271880F-02E0-4E23-B37F-93332F237883}">
      <dgm:prSet/>
      <dgm:spPr/>
      <dgm:t>
        <a:bodyPr/>
        <a:lstStyle/>
        <a:p>
          <a:endParaRPr lang="en-US"/>
        </a:p>
      </dgm:t>
    </dgm:pt>
    <dgm:pt modelId="{3956BE0C-D975-49CC-8329-6FE432DF3C7E}" type="pres">
      <dgm:prSet presAssocID="{A19BAC38-6050-4511-8DFB-2EBC90C29388}" presName="linear" presStyleCnt="0">
        <dgm:presLayoutVars>
          <dgm:animLvl val="lvl"/>
          <dgm:resizeHandles val="exact"/>
        </dgm:presLayoutVars>
      </dgm:prSet>
      <dgm:spPr/>
      <dgm:t>
        <a:bodyPr/>
        <a:lstStyle/>
        <a:p>
          <a:endParaRPr lang="it-IT"/>
        </a:p>
      </dgm:t>
    </dgm:pt>
    <dgm:pt modelId="{9C630D37-4F0D-4F3D-B8E5-55D362F0DD5C}" type="pres">
      <dgm:prSet presAssocID="{1ADAE550-26A4-455B-87C2-8ABAAE170E71}" presName="parentText" presStyleLbl="node1" presStyleIdx="0" presStyleCnt="2">
        <dgm:presLayoutVars>
          <dgm:chMax val="0"/>
          <dgm:bulletEnabled val="1"/>
        </dgm:presLayoutVars>
      </dgm:prSet>
      <dgm:spPr/>
      <dgm:t>
        <a:bodyPr/>
        <a:lstStyle/>
        <a:p>
          <a:endParaRPr lang="it-IT"/>
        </a:p>
      </dgm:t>
    </dgm:pt>
    <dgm:pt modelId="{19C188C4-A2D5-498F-8AAD-C21ABAD4CC31}" type="pres">
      <dgm:prSet presAssocID="{C16A21D8-8A01-4A8A-9531-8F8D9E8868E1}" presName="spacer" presStyleCnt="0"/>
      <dgm:spPr/>
    </dgm:pt>
    <dgm:pt modelId="{E9C743F4-0A15-4E58-AFDD-E1B7EA41E9A4}" type="pres">
      <dgm:prSet presAssocID="{D46C342C-5BAC-438D-A318-D5F912DDE66B}" presName="parentText" presStyleLbl="node1" presStyleIdx="1" presStyleCnt="2">
        <dgm:presLayoutVars>
          <dgm:chMax val="0"/>
          <dgm:bulletEnabled val="1"/>
        </dgm:presLayoutVars>
      </dgm:prSet>
      <dgm:spPr/>
      <dgm:t>
        <a:bodyPr/>
        <a:lstStyle/>
        <a:p>
          <a:endParaRPr lang="it-IT"/>
        </a:p>
      </dgm:t>
    </dgm:pt>
  </dgm:ptLst>
  <dgm:cxnLst>
    <dgm:cxn modelId="{6271880F-02E0-4E23-B37F-93332F237883}" srcId="{A19BAC38-6050-4511-8DFB-2EBC90C29388}" destId="{D46C342C-5BAC-438D-A318-D5F912DDE66B}" srcOrd="1" destOrd="0" parTransId="{EF5715C8-CFBB-4D30-9A1A-9A435CDAFDB6}" sibTransId="{F509CB65-0308-4CF3-A7F6-6BC16FE134D4}"/>
    <dgm:cxn modelId="{2B4DC064-E0F1-413C-B251-CF5363BDBC2C}" type="presOf" srcId="{1ADAE550-26A4-455B-87C2-8ABAAE170E71}" destId="{9C630D37-4F0D-4F3D-B8E5-55D362F0DD5C}" srcOrd="0" destOrd="0" presId="urn:microsoft.com/office/officeart/2005/8/layout/vList2"/>
    <dgm:cxn modelId="{4CF406A4-5F00-4682-AF74-5D8AB6BEC42B}" srcId="{A19BAC38-6050-4511-8DFB-2EBC90C29388}" destId="{1ADAE550-26A4-455B-87C2-8ABAAE170E71}" srcOrd="0" destOrd="0" parTransId="{0D24DBF7-AE2F-4130-906F-7D47120A542D}" sibTransId="{C16A21D8-8A01-4A8A-9531-8F8D9E8868E1}"/>
    <dgm:cxn modelId="{A0185EE0-D885-42BF-AFD3-556A66FC00CB}" type="presOf" srcId="{A19BAC38-6050-4511-8DFB-2EBC90C29388}" destId="{3956BE0C-D975-49CC-8329-6FE432DF3C7E}" srcOrd="0" destOrd="0" presId="urn:microsoft.com/office/officeart/2005/8/layout/vList2"/>
    <dgm:cxn modelId="{3F442AD3-76C2-45B5-9B39-500872876853}" type="presOf" srcId="{D46C342C-5BAC-438D-A318-D5F912DDE66B}" destId="{E9C743F4-0A15-4E58-AFDD-E1B7EA41E9A4}" srcOrd="0" destOrd="0" presId="urn:microsoft.com/office/officeart/2005/8/layout/vList2"/>
    <dgm:cxn modelId="{4BC7AA15-3330-434C-A2D9-3C27D044417C}" type="presParOf" srcId="{3956BE0C-D975-49CC-8329-6FE432DF3C7E}" destId="{9C630D37-4F0D-4F3D-B8E5-55D362F0DD5C}" srcOrd="0" destOrd="0" presId="urn:microsoft.com/office/officeart/2005/8/layout/vList2"/>
    <dgm:cxn modelId="{3E5BB6CD-DF4B-4BD2-ABAC-0154500BE3F6}" type="presParOf" srcId="{3956BE0C-D975-49CC-8329-6FE432DF3C7E}" destId="{19C188C4-A2D5-498F-8AAD-C21ABAD4CC31}" srcOrd="1" destOrd="0" presId="urn:microsoft.com/office/officeart/2005/8/layout/vList2"/>
    <dgm:cxn modelId="{DEF83C69-0891-407C-A6B9-5C49B4B876F5}" type="presParOf" srcId="{3956BE0C-D975-49CC-8329-6FE432DF3C7E}" destId="{E9C743F4-0A15-4E58-AFDD-E1B7EA41E9A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2640A1-880D-4377-89A6-98A090A2A75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9F72472-6DF9-4F8D-8146-43A240C5D207}">
      <dgm:prSet custT="1"/>
      <dgm:spPr/>
      <dgm:t>
        <a:bodyPr/>
        <a:lstStyle/>
        <a:p>
          <a:r>
            <a:rPr lang="en-GB" sz="2400"/>
            <a:t>New food, unfamiliar road signs, no decent coffee</a:t>
          </a:r>
          <a:endParaRPr lang="en-US" sz="2400"/>
        </a:p>
      </dgm:t>
    </dgm:pt>
    <dgm:pt modelId="{24575311-7AA6-4D89-B29F-0701F1FB42FC}" type="parTrans" cxnId="{1938A117-1725-4565-9A85-D97F2275AF9B}">
      <dgm:prSet/>
      <dgm:spPr/>
      <dgm:t>
        <a:bodyPr/>
        <a:lstStyle/>
        <a:p>
          <a:endParaRPr lang="en-US" sz="2000"/>
        </a:p>
      </dgm:t>
    </dgm:pt>
    <dgm:pt modelId="{6F6EAD96-072C-4BBC-A3D7-1A18A0167B44}" type="sibTrans" cxnId="{1938A117-1725-4565-9A85-D97F2275AF9B}">
      <dgm:prSet/>
      <dgm:spPr/>
      <dgm:t>
        <a:bodyPr/>
        <a:lstStyle/>
        <a:p>
          <a:endParaRPr lang="en-US" sz="2000"/>
        </a:p>
      </dgm:t>
    </dgm:pt>
    <dgm:pt modelId="{8C729181-E49F-4D18-AAA3-D77CD023D25D}">
      <dgm:prSet custT="1"/>
      <dgm:spPr/>
      <dgm:t>
        <a:bodyPr/>
        <a:lstStyle/>
        <a:p>
          <a:r>
            <a:rPr lang="en-GB" sz="2400" dirty="0"/>
            <a:t>Away from friends and family</a:t>
          </a:r>
          <a:endParaRPr lang="en-US" sz="2400" dirty="0"/>
        </a:p>
      </dgm:t>
    </dgm:pt>
    <dgm:pt modelId="{262FBD87-A50F-46A8-9411-8CD944B47138}" type="parTrans" cxnId="{88F626AA-1CF3-4B7D-8555-106961814C0A}">
      <dgm:prSet/>
      <dgm:spPr/>
      <dgm:t>
        <a:bodyPr/>
        <a:lstStyle/>
        <a:p>
          <a:endParaRPr lang="en-US" sz="2000"/>
        </a:p>
      </dgm:t>
    </dgm:pt>
    <dgm:pt modelId="{63F11FCC-8070-4523-8400-31ECF7EEAF79}" type="sibTrans" cxnId="{88F626AA-1CF3-4B7D-8555-106961814C0A}">
      <dgm:prSet/>
      <dgm:spPr/>
      <dgm:t>
        <a:bodyPr/>
        <a:lstStyle/>
        <a:p>
          <a:endParaRPr lang="en-US" sz="2000"/>
        </a:p>
      </dgm:t>
    </dgm:pt>
    <dgm:pt modelId="{60C3844C-A89C-42FB-B516-7763FBE28106}">
      <dgm:prSet custT="1"/>
      <dgm:spPr/>
      <dgm:t>
        <a:bodyPr/>
        <a:lstStyle/>
        <a:p>
          <a:r>
            <a:rPr lang="en-GB" sz="1400" dirty="0"/>
            <a:t>Prep yourself: the fewer surprises, the more in control</a:t>
          </a:r>
          <a:endParaRPr lang="en-US" sz="1400" dirty="0"/>
        </a:p>
      </dgm:t>
    </dgm:pt>
    <dgm:pt modelId="{59C29BE8-7D0E-48DC-9CB0-3252E86975B0}" type="parTrans" cxnId="{6F7E4377-1D34-4886-B64E-764AAC4AB14C}">
      <dgm:prSet/>
      <dgm:spPr/>
      <dgm:t>
        <a:bodyPr/>
        <a:lstStyle/>
        <a:p>
          <a:endParaRPr lang="en-US" sz="2000"/>
        </a:p>
      </dgm:t>
    </dgm:pt>
    <dgm:pt modelId="{B19F9FF4-6ABD-4E40-B06D-2BED59B54521}" type="sibTrans" cxnId="{6F7E4377-1D34-4886-B64E-764AAC4AB14C}">
      <dgm:prSet/>
      <dgm:spPr/>
      <dgm:t>
        <a:bodyPr/>
        <a:lstStyle/>
        <a:p>
          <a:endParaRPr lang="en-US" sz="2000"/>
        </a:p>
      </dgm:t>
    </dgm:pt>
    <dgm:pt modelId="{EB3195F9-120C-409E-9449-53888852F45D}">
      <dgm:prSet custT="1"/>
      <dgm:spPr/>
      <dgm:t>
        <a:bodyPr/>
        <a:lstStyle/>
        <a:p>
          <a:r>
            <a:rPr lang="en-GB" sz="1400" dirty="0"/>
            <a:t>Don’t expect to get everything right straight away. (Everyone gets lost)</a:t>
          </a:r>
          <a:endParaRPr lang="en-US" sz="1400" dirty="0"/>
        </a:p>
      </dgm:t>
    </dgm:pt>
    <dgm:pt modelId="{23722821-1379-4C4D-9381-BB6F59222514}" type="parTrans" cxnId="{AA7A07CA-2E4C-43CF-9DCD-FA6C9B7D9FA2}">
      <dgm:prSet/>
      <dgm:spPr/>
      <dgm:t>
        <a:bodyPr/>
        <a:lstStyle/>
        <a:p>
          <a:endParaRPr lang="en-US" sz="2000"/>
        </a:p>
      </dgm:t>
    </dgm:pt>
    <dgm:pt modelId="{1B030B03-8A86-473D-B6D5-E95D601D33C5}" type="sibTrans" cxnId="{AA7A07CA-2E4C-43CF-9DCD-FA6C9B7D9FA2}">
      <dgm:prSet/>
      <dgm:spPr/>
      <dgm:t>
        <a:bodyPr/>
        <a:lstStyle/>
        <a:p>
          <a:endParaRPr lang="en-US" sz="2000"/>
        </a:p>
      </dgm:t>
    </dgm:pt>
    <dgm:pt modelId="{02CC86AC-68DE-4401-B389-236CA18AA8BB}">
      <dgm:prSet custT="1"/>
      <dgm:spPr/>
      <dgm:t>
        <a:bodyPr/>
        <a:lstStyle/>
        <a:p>
          <a:r>
            <a:rPr lang="en-GB" sz="1400" dirty="0"/>
            <a:t>Explore your new country</a:t>
          </a:r>
          <a:endParaRPr lang="en-US" sz="1400" dirty="0"/>
        </a:p>
      </dgm:t>
    </dgm:pt>
    <dgm:pt modelId="{D7C42DEC-0E2C-4868-A2ED-023AE0C6A5D4}" type="parTrans" cxnId="{07212EB6-C7BD-46F2-89B2-5F483000F16F}">
      <dgm:prSet/>
      <dgm:spPr/>
      <dgm:t>
        <a:bodyPr/>
        <a:lstStyle/>
        <a:p>
          <a:endParaRPr lang="en-US" sz="2000"/>
        </a:p>
      </dgm:t>
    </dgm:pt>
    <dgm:pt modelId="{FB9DD50E-2A08-452D-80D6-4B1E00869F69}" type="sibTrans" cxnId="{07212EB6-C7BD-46F2-89B2-5F483000F16F}">
      <dgm:prSet/>
      <dgm:spPr/>
      <dgm:t>
        <a:bodyPr/>
        <a:lstStyle/>
        <a:p>
          <a:endParaRPr lang="en-US" sz="2000"/>
        </a:p>
      </dgm:t>
    </dgm:pt>
    <dgm:pt modelId="{F3470FD3-6AEF-433C-BB80-36D8ED088783}">
      <dgm:prSet custT="1"/>
      <dgm:spPr/>
      <dgm:t>
        <a:bodyPr/>
        <a:lstStyle/>
        <a:p>
          <a:r>
            <a:rPr lang="en-GB" sz="1400" dirty="0"/>
            <a:t>Make sure to be able to contact when you need.</a:t>
          </a:r>
          <a:endParaRPr lang="en-US" sz="1400" dirty="0"/>
        </a:p>
      </dgm:t>
    </dgm:pt>
    <dgm:pt modelId="{86FE70CE-641F-4F2F-9815-FE5C004BE165}" type="parTrans" cxnId="{618704CB-32BC-4809-9031-860CBD4C05D1}">
      <dgm:prSet/>
      <dgm:spPr/>
      <dgm:t>
        <a:bodyPr/>
        <a:lstStyle/>
        <a:p>
          <a:endParaRPr lang="en-US" sz="2000"/>
        </a:p>
      </dgm:t>
    </dgm:pt>
    <dgm:pt modelId="{56CCD3EF-6EC8-468D-A100-975F0741F870}" type="sibTrans" cxnId="{618704CB-32BC-4809-9031-860CBD4C05D1}">
      <dgm:prSet/>
      <dgm:spPr/>
      <dgm:t>
        <a:bodyPr/>
        <a:lstStyle/>
        <a:p>
          <a:endParaRPr lang="en-US" sz="2000"/>
        </a:p>
      </dgm:t>
    </dgm:pt>
    <dgm:pt modelId="{156B8472-43DA-4284-A028-EC4BA2647E28}">
      <dgm:prSet custT="1"/>
      <dgm:spPr/>
      <dgm:t>
        <a:bodyPr/>
        <a:lstStyle/>
        <a:p>
          <a:r>
            <a:rPr lang="en-GB" sz="1400" dirty="0"/>
            <a:t>Family</a:t>
          </a:r>
          <a:endParaRPr lang="en-US" sz="1400" dirty="0"/>
        </a:p>
      </dgm:t>
    </dgm:pt>
    <dgm:pt modelId="{A73F5207-4B06-4BAE-B3B1-B10139DD3193}" type="parTrans" cxnId="{C372CF33-C816-4C4E-ABBD-71A1FEB43965}">
      <dgm:prSet/>
      <dgm:spPr/>
      <dgm:t>
        <a:bodyPr/>
        <a:lstStyle/>
        <a:p>
          <a:endParaRPr lang="en-US" sz="2000"/>
        </a:p>
      </dgm:t>
    </dgm:pt>
    <dgm:pt modelId="{54BED56F-F993-4AB1-8613-76335458DFEE}" type="sibTrans" cxnId="{C372CF33-C816-4C4E-ABBD-71A1FEB43965}">
      <dgm:prSet/>
      <dgm:spPr/>
      <dgm:t>
        <a:bodyPr/>
        <a:lstStyle/>
        <a:p>
          <a:endParaRPr lang="en-US" sz="2000"/>
        </a:p>
      </dgm:t>
    </dgm:pt>
    <dgm:pt modelId="{E7159F15-0E56-48C5-A156-08D6F27436EB}">
      <dgm:prSet custT="1"/>
      <dgm:spPr/>
      <dgm:t>
        <a:bodyPr/>
        <a:lstStyle/>
        <a:p>
          <a:r>
            <a:rPr lang="en-GB" sz="1400" dirty="0"/>
            <a:t>Teacher / international coordinator</a:t>
          </a:r>
          <a:endParaRPr lang="en-US" sz="1400" dirty="0"/>
        </a:p>
      </dgm:t>
    </dgm:pt>
    <dgm:pt modelId="{2B95B32E-26C9-4E26-81C7-E37C4041D846}" type="parTrans" cxnId="{09A55EF1-6BE0-4615-AED5-43F3B2350429}">
      <dgm:prSet/>
      <dgm:spPr/>
      <dgm:t>
        <a:bodyPr/>
        <a:lstStyle/>
        <a:p>
          <a:endParaRPr lang="en-US" sz="2000"/>
        </a:p>
      </dgm:t>
    </dgm:pt>
    <dgm:pt modelId="{855C4FBC-4FD8-4DB1-9FA1-76D5621EA815}" type="sibTrans" cxnId="{09A55EF1-6BE0-4615-AED5-43F3B2350429}">
      <dgm:prSet/>
      <dgm:spPr/>
      <dgm:t>
        <a:bodyPr/>
        <a:lstStyle/>
        <a:p>
          <a:endParaRPr lang="en-US" sz="2000"/>
        </a:p>
      </dgm:t>
    </dgm:pt>
    <dgm:pt modelId="{374DEF58-A7A5-46BB-BDDE-7CFFAD1A7667}">
      <dgm:prSet custT="1"/>
      <dgm:spPr/>
      <dgm:t>
        <a:bodyPr/>
        <a:lstStyle/>
        <a:p>
          <a:r>
            <a:rPr lang="en-GB" sz="1400" dirty="0"/>
            <a:t>Friends</a:t>
          </a:r>
          <a:endParaRPr lang="en-US" sz="1400" dirty="0"/>
        </a:p>
      </dgm:t>
    </dgm:pt>
    <dgm:pt modelId="{52E79CF7-6B4C-4461-8284-35EF46AA3148}" type="parTrans" cxnId="{FC6F61C5-299B-4B41-B816-6608D3ADCACA}">
      <dgm:prSet/>
      <dgm:spPr/>
      <dgm:t>
        <a:bodyPr/>
        <a:lstStyle/>
        <a:p>
          <a:endParaRPr lang="en-US" sz="2000"/>
        </a:p>
      </dgm:t>
    </dgm:pt>
    <dgm:pt modelId="{024DB732-F720-4828-99B0-851A0788D637}" type="sibTrans" cxnId="{FC6F61C5-299B-4B41-B816-6608D3ADCACA}">
      <dgm:prSet/>
      <dgm:spPr/>
      <dgm:t>
        <a:bodyPr/>
        <a:lstStyle/>
        <a:p>
          <a:endParaRPr lang="en-US" sz="2000"/>
        </a:p>
      </dgm:t>
    </dgm:pt>
    <dgm:pt modelId="{54C3F154-553F-4A3C-BADA-9B4BB1C9A6A2}">
      <dgm:prSet custT="1"/>
      <dgm:spPr/>
      <dgm:t>
        <a:bodyPr/>
        <a:lstStyle/>
        <a:p>
          <a:r>
            <a:rPr lang="en-GB" sz="1400" dirty="0"/>
            <a:t>Keep busy, meet people.</a:t>
          </a:r>
          <a:endParaRPr lang="en-US" sz="1400" dirty="0"/>
        </a:p>
      </dgm:t>
    </dgm:pt>
    <dgm:pt modelId="{596F67DD-C9B3-4201-8381-953A8280B05C}" type="parTrans" cxnId="{30F5D159-37B6-4109-91CA-6E762429F99F}">
      <dgm:prSet/>
      <dgm:spPr/>
      <dgm:t>
        <a:bodyPr/>
        <a:lstStyle/>
        <a:p>
          <a:endParaRPr lang="en-US" sz="2000"/>
        </a:p>
      </dgm:t>
    </dgm:pt>
    <dgm:pt modelId="{FB3D2D3E-E238-4E1B-827F-D71A5CABA1C6}" type="sibTrans" cxnId="{30F5D159-37B6-4109-91CA-6E762429F99F}">
      <dgm:prSet/>
      <dgm:spPr/>
      <dgm:t>
        <a:bodyPr/>
        <a:lstStyle/>
        <a:p>
          <a:endParaRPr lang="en-US" sz="2000"/>
        </a:p>
      </dgm:t>
    </dgm:pt>
    <dgm:pt modelId="{06F55FD7-0FC0-442C-A3D9-F3FC7482F471}" type="pres">
      <dgm:prSet presAssocID="{3C2640A1-880D-4377-89A6-98A090A2A752}" presName="linear" presStyleCnt="0">
        <dgm:presLayoutVars>
          <dgm:dir/>
          <dgm:animLvl val="lvl"/>
          <dgm:resizeHandles val="exact"/>
        </dgm:presLayoutVars>
      </dgm:prSet>
      <dgm:spPr/>
      <dgm:t>
        <a:bodyPr/>
        <a:lstStyle/>
        <a:p>
          <a:endParaRPr lang="it-IT"/>
        </a:p>
      </dgm:t>
    </dgm:pt>
    <dgm:pt modelId="{700FAD2B-FD79-4712-BA85-0028F5FF003E}" type="pres">
      <dgm:prSet presAssocID="{99F72472-6DF9-4F8D-8146-43A240C5D207}" presName="parentLin" presStyleCnt="0"/>
      <dgm:spPr/>
    </dgm:pt>
    <dgm:pt modelId="{DD1BE9A5-5A30-44CF-85BA-DD10A20E418D}" type="pres">
      <dgm:prSet presAssocID="{99F72472-6DF9-4F8D-8146-43A240C5D207}" presName="parentLeftMargin" presStyleLbl="node1" presStyleIdx="0" presStyleCnt="2"/>
      <dgm:spPr/>
      <dgm:t>
        <a:bodyPr/>
        <a:lstStyle/>
        <a:p>
          <a:endParaRPr lang="it-IT"/>
        </a:p>
      </dgm:t>
    </dgm:pt>
    <dgm:pt modelId="{1F76FD41-C67F-4209-BE7D-57B559407A2E}" type="pres">
      <dgm:prSet presAssocID="{99F72472-6DF9-4F8D-8146-43A240C5D207}" presName="parentText" presStyleLbl="node1" presStyleIdx="0" presStyleCnt="2">
        <dgm:presLayoutVars>
          <dgm:chMax val="0"/>
          <dgm:bulletEnabled val="1"/>
        </dgm:presLayoutVars>
      </dgm:prSet>
      <dgm:spPr/>
      <dgm:t>
        <a:bodyPr/>
        <a:lstStyle/>
        <a:p>
          <a:endParaRPr lang="it-IT"/>
        </a:p>
      </dgm:t>
    </dgm:pt>
    <dgm:pt modelId="{2F758E88-BD92-4443-A642-12D494FBA42E}" type="pres">
      <dgm:prSet presAssocID="{99F72472-6DF9-4F8D-8146-43A240C5D207}" presName="negativeSpace" presStyleCnt="0"/>
      <dgm:spPr/>
    </dgm:pt>
    <dgm:pt modelId="{DE2F4B5F-CF1E-40F5-ADF7-18601124D4C8}" type="pres">
      <dgm:prSet presAssocID="{99F72472-6DF9-4F8D-8146-43A240C5D207}" presName="childText" presStyleLbl="conFgAcc1" presStyleIdx="0" presStyleCnt="2">
        <dgm:presLayoutVars>
          <dgm:bulletEnabled val="1"/>
        </dgm:presLayoutVars>
      </dgm:prSet>
      <dgm:spPr/>
    </dgm:pt>
    <dgm:pt modelId="{1D845DE3-10EC-4E6F-92BE-B9E7F078F1A9}" type="pres">
      <dgm:prSet presAssocID="{6F6EAD96-072C-4BBC-A3D7-1A18A0167B44}" presName="spaceBetweenRectangles" presStyleCnt="0"/>
      <dgm:spPr/>
    </dgm:pt>
    <dgm:pt modelId="{07BA9AE5-C1EC-4869-B167-6A48BC66FEA8}" type="pres">
      <dgm:prSet presAssocID="{8C729181-E49F-4D18-AAA3-D77CD023D25D}" presName="parentLin" presStyleCnt="0"/>
      <dgm:spPr/>
    </dgm:pt>
    <dgm:pt modelId="{2335F736-BCA7-4247-BF53-F3C0DFE55F4C}" type="pres">
      <dgm:prSet presAssocID="{8C729181-E49F-4D18-AAA3-D77CD023D25D}" presName="parentLeftMargin" presStyleLbl="node1" presStyleIdx="0" presStyleCnt="2"/>
      <dgm:spPr/>
      <dgm:t>
        <a:bodyPr/>
        <a:lstStyle/>
        <a:p>
          <a:endParaRPr lang="it-IT"/>
        </a:p>
      </dgm:t>
    </dgm:pt>
    <dgm:pt modelId="{214FDE94-9AEF-4473-82E4-C1676D78E04A}" type="pres">
      <dgm:prSet presAssocID="{8C729181-E49F-4D18-AAA3-D77CD023D25D}" presName="parentText" presStyleLbl="node1" presStyleIdx="1" presStyleCnt="2">
        <dgm:presLayoutVars>
          <dgm:chMax val="0"/>
          <dgm:bulletEnabled val="1"/>
        </dgm:presLayoutVars>
      </dgm:prSet>
      <dgm:spPr/>
      <dgm:t>
        <a:bodyPr/>
        <a:lstStyle/>
        <a:p>
          <a:endParaRPr lang="it-IT"/>
        </a:p>
      </dgm:t>
    </dgm:pt>
    <dgm:pt modelId="{D3896BDF-EC79-4665-8490-3BF980E6ACEA}" type="pres">
      <dgm:prSet presAssocID="{8C729181-E49F-4D18-AAA3-D77CD023D25D}" presName="negativeSpace" presStyleCnt="0"/>
      <dgm:spPr/>
    </dgm:pt>
    <dgm:pt modelId="{E15EAF45-E86A-458A-9C55-D57E02337350}" type="pres">
      <dgm:prSet presAssocID="{8C729181-E49F-4D18-AAA3-D77CD023D25D}" presName="childText" presStyleLbl="conFgAcc1" presStyleIdx="1" presStyleCnt="2">
        <dgm:presLayoutVars>
          <dgm:bulletEnabled val="1"/>
        </dgm:presLayoutVars>
      </dgm:prSet>
      <dgm:spPr/>
      <dgm:t>
        <a:bodyPr/>
        <a:lstStyle/>
        <a:p>
          <a:endParaRPr lang="it-IT"/>
        </a:p>
      </dgm:t>
    </dgm:pt>
  </dgm:ptLst>
  <dgm:cxnLst>
    <dgm:cxn modelId="{09A55EF1-6BE0-4615-AED5-43F3B2350429}" srcId="{F3470FD3-6AEF-433C-BB80-36D8ED088783}" destId="{E7159F15-0E56-48C5-A156-08D6F27436EB}" srcOrd="1" destOrd="0" parTransId="{2B95B32E-26C9-4E26-81C7-E37C4041D846}" sibTransId="{855C4FBC-4FD8-4DB1-9FA1-76D5621EA815}"/>
    <dgm:cxn modelId="{1B95B08A-E898-4457-B5F3-BD75517E228A}" type="presOf" srcId="{8C729181-E49F-4D18-AAA3-D77CD023D25D}" destId="{214FDE94-9AEF-4473-82E4-C1676D78E04A}" srcOrd="1" destOrd="0" presId="urn:microsoft.com/office/officeart/2005/8/layout/list1"/>
    <dgm:cxn modelId="{618704CB-32BC-4809-9031-860CBD4C05D1}" srcId="{8C729181-E49F-4D18-AAA3-D77CD023D25D}" destId="{F3470FD3-6AEF-433C-BB80-36D8ED088783}" srcOrd="3" destOrd="0" parTransId="{86FE70CE-641F-4F2F-9815-FE5C004BE165}" sibTransId="{56CCD3EF-6EC8-468D-A100-975F0741F870}"/>
    <dgm:cxn modelId="{7B0B9689-A8A8-4385-ABD0-BE7ECA99FAB8}" type="presOf" srcId="{02CC86AC-68DE-4401-B389-236CA18AA8BB}" destId="{E15EAF45-E86A-458A-9C55-D57E02337350}" srcOrd="0" destOrd="2" presId="urn:microsoft.com/office/officeart/2005/8/layout/list1"/>
    <dgm:cxn modelId="{88F626AA-1CF3-4B7D-8555-106961814C0A}" srcId="{3C2640A1-880D-4377-89A6-98A090A2A752}" destId="{8C729181-E49F-4D18-AAA3-D77CD023D25D}" srcOrd="1" destOrd="0" parTransId="{262FBD87-A50F-46A8-9411-8CD944B47138}" sibTransId="{63F11FCC-8070-4523-8400-31ECF7EEAF79}"/>
    <dgm:cxn modelId="{FC6F61C5-299B-4B41-B816-6608D3ADCACA}" srcId="{F3470FD3-6AEF-433C-BB80-36D8ED088783}" destId="{374DEF58-A7A5-46BB-BDDE-7CFFAD1A7667}" srcOrd="2" destOrd="0" parTransId="{52E79CF7-6B4C-4461-8284-35EF46AA3148}" sibTransId="{024DB732-F720-4828-99B0-851A0788D637}"/>
    <dgm:cxn modelId="{EEBB2E9E-F23F-4F6F-8755-6F42D3472003}" type="presOf" srcId="{EB3195F9-120C-409E-9449-53888852F45D}" destId="{E15EAF45-E86A-458A-9C55-D57E02337350}" srcOrd="0" destOrd="1" presId="urn:microsoft.com/office/officeart/2005/8/layout/list1"/>
    <dgm:cxn modelId="{30F5D159-37B6-4109-91CA-6E762429F99F}" srcId="{8C729181-E49F-4D18-AAA3-D77CD023D25D}" destId="{54C3F154-553F-4A3C-BADA-9B4BB1C9A6A2}" srcOrd="4" destOrd="0" parTransId="{596F67DD-C9B3-4201-8381-953A8280B05C}" sibTransId="{FB3D2D3E-E238-4E1B-827F-D71A5CABA1C6}"/>
    <dgm:cxn modelId="{F68101B9-B5A3-4253-A374-CF011C2FF9CA}" type="presOf" srcId="{99F72472-6DF9-4F8D-8146-43A240C5D207}" destId="{DD1BE9A5-5A30-44CF-85BA-DD10A20E418D}" srcOrd="0" destOrd="0" presId="urn:microsoft.com/office/officeart/2005/8/layout/list1"/>
    <dgm:cxn modelId="{1938A117-1725-4565-9A85-D97F2275AF9B}" srcId="{3C2640A1-880D-4377-89A6-98A090A2A752}" destId="{99F72472-6DF9-4F8D-8146-43A240C5D207}" srcOrd="0" destOrd="0" parTransId="{24575311-7AA6-4D89-B29F-0701F1FB42FC}" sibTransId="{6F6EAD96-072C-4BBC-A3D7-1A18A0167B44}"/>
    <dgm:cxn modelId="{7BABECA8-5BDA-49A9-AEF4-19269FB23AD5}" type="presOf" srcId="{E7159F15-0E56-48C5-A156-08D6F27436EB}" destId="{E15EAF45-E86A-458A-9C55-D57E02337350}" srcOrd="0" destOrd="5" presId="urn:microsoft.com/office/officeart/2005/8/layout/list1"/>
    <dgm:cxn modelId="{85BD4592-33B2-4083-B1D5-7115049E7AF9}" type="presOf" srcId="{3C2640A1-880D-4377-89A6-98A090A2A752}" destId="{06F55FD7-0FC0-442C-A3D9-F3FC7482F471}" srcOrd="0" destOrd="0" presId="urn:microsoft.com/office/officeart/2005/8/layout/list1"/>
    <dgm:cxn modelId="{AA7A07CA-2E4C-43CF-9DCD-FA6C9B7D9FA2}" srcId="{8C729181-E49F-4D18-AAA3-D77CD023D25D}" destId="{EB3195F9-120C-409E-9449-53888852F45D}" srcOrd="1" destOrd="0" parTransId="{23722821-1379-4C4D-9381-BB6F59222514}" sibTransId="{1B030B03-8A86-473D-B6D5-E95D601D33C5}"/>
    <dgm:cxn modelId="{F9871455-97D8-4B80-890B-95978A991BE9}" type="presOf" srcId="{F3470FD3-6AEF-433C-BB80-36D8ED088783}" destId="{E15EAF45-E86A-458A-9C55-D57E02337350}" srcOrd="0" destOrd="3" presId="urn:microsoft.com/office/officeart/2005/8/layout/list1"/>
    <dgm:cxn modelId="{3DF25B8D-CA4F-4347-93C5-E70521F3FD1D}" type="presOf" srcId="{8C729181-E49F-4D18-AAA3-D77CD023D25D}" destId="{2335F736-BCA7-4247-BF53-F3C0DFE55F4C}" srcOrd="0" destOrd="0" presId="urn:microsoft.com/office/officeart/2005/8/layout/list1"/>
    <dgm:cxn modelId="{6F7E4377-1D34-4886-B64E-764AAC4AB14C}" srcId="{8C729181-E49F-4D18-AAA3-D77CD023D25D}" destId="{60C3844C-A89C-42FB-B516-7763FBE28106}" srcOrd="0" destOrd="0" parTransId="{59C29BE8-7D0E-48DC-9CB0-3252E86975B0}" sibTransId="{B19F9FF4-6ABD-4E40-B06D-2BED59B54521}"/>
    <dgm:cxn modelId="{9C970E01-4530-420B-AB50-BEA2F9E7A8DC}" type="presOf" srcId="{60C3844C-A89C-42FB-B516-7763FBE28106}" destId="{E15EAF45-E86A-458A-9C55-D57E02337350}" srcOrd="0" destOrd="0" presId="urn:microsoft.com/office/officeart/2005/8/layout/list1"/>
    <dgm:cxn modelId="{C372CF33-C816-4C4E-ABBD-71A1FEB43965}" srcId="{F3470FD3-6AEF-433C-BB80-36D8ED088783}" destId="{156B8472-43DA-4284-A028-EC4BA2647E28}" srcOrd="0" destOrd="0" parTransId="{A73F5207-4B06-4BAE-B3B1-B10139DD3193}" sibTransId="{54BED56F-F993-4AB1-8613-76335458DFEE}"/>
    <dgm:cxn modelId="{8DD14788-2E55-4D4E-A444-9B827C0065CB}" type="presOf" srcId="{156B8472-43DA-4284-A028-EC4BA2647E28}" destId="{E15EAF45-E86A-458A-9C55-D57E02337350}" srcOrd="0" destOrd="4" presId="urn:microsoft.com/office/officeart/2005/8/layout/list1"/>
    <dgm:cxn modelId="{07212EB6-C7BD-46F2-89B2-5F483000F16F}" srcId="{8C729181-E49F-4D18-AAA3-D77CD023D25D}" destId="{02CC86AC-68DE-4401-B389-236CA18AA8BB}" srcOrd="2" destOrd="0" parTransId="{D7C42DEC-0E2C-4868-A2ED-023AE0C6A5D4}" sibTransId="{FB9DD50E-2A08-452D-80D6-4B1E00869F69}"/>
    <dgm:cxn modelId="{48202266-D9B3-4D0C-9CA5-A4E192B14D14}" type="presOf" srcId="{374DEF58-A7A5-46BB-BDDE-7CFFAD1A7667}" destId="{E15EAF45-E86A-458A-9C55-D57E02337350}" srcOrd="0" destOrd="6" presId="urn:microsoft.com/office/officeart/2005/8/layout/list1"/>
    <dgm:cxn modelId="{65D6E76D-CC66-43EC-B801-A2AF4B49F133}" type="presOf" srcId="{54C3F154-553F-4A3C-BADA-9B4BB1C9A6A2}" destId="{E15EAF45-E86A-458A-9C55-D57E02337350}" srcOrd="0" destOrd="7" presId="urn:microsoft.com/office/officeart/2005/8/layout/list1"/>
    <dgm:cxn modelId="{7DF0773F-D5BC-4691-A8D2-3E2C839E6800}" type="presOf" srcId="{99F72472-6DF9-4F8D-8146-43A240C5D207}" destId="{1F76FD41-C67F-4209-BE7D-57B559407A2E}" srcOrd="1" destOrd="0" presId="urn:microsoft.com/office/officeart/2005/8/layout/list1"/>
    <dgm:cxn modelId="{D38C0AAC-4001-46AA-8E29-D188D36BDD60}" type="presParOf" srcId="{06F55FD7-0FC0-442C-A3D9-F3FC7482F471}" destId="{700FAD2B-FD79-4712-BA85-0028F5FF003E}" srcOrd="0" destOrd="0" presId="urn:microsoft.com/office/officeart/2005/8/layout/list1"/>
    <dgm:cxn modelId="{15467BFF-BF5C-4B64-88AB-8F98ACC3CFE7}" type="presParOf" srcId="{700FAD2B-FD79-4712-BA85-0028F5FF003E}" destId="{DD1BE9A5-5A30-44CF-85BA-DD10A20E418D}" srcOrd="0" destOrd="0" presId="urn:microsoft.com/office/officeart/2005/8/layout/list1"/>
    <dgm:cxn modelId="{FA95AFA2-AAE4-4C3D-A3ED-15F70D035C79}" type="presParOf" srcId="{700FAD2B-FD79-4712-BA85-0028F5FF003E}" destId="{1F76FD41-C67F-4209-BE7D-57B559407A2E}" srcOrd="1" destOrd="0" presId="urn:microsoft.com/office/officeart/2005/8/layout/list1"/>
    <dgm:cxn modelId="{5C0BC61B-14E1-4260-9C0C-E3056419BD18}" type="presParOf" srcId="{06F55FD7-0FC0-442C-A3D9-F3FC7482F471}" destId="{2F758E88-BD92-4443-A642-12D494FBA42E}" srcOrd="1" destOrd="0" presId="urn:microsoft.com/office/officeart/2005/8/layout/list1"/>
    <dgm:cxn modelId="{12FF01B5-02E4-4ED1-B0D5-D92471A5789A}" type="presParOf" srcId="{06F55FD7-0FC0-442C-A3D9-F3FC7482F471}" destId="{DE2F4B5F-CF1E-40F5-ADF7-18601124D4C8}" srcOrd="2" destOrd="0" presId="urn:microsoft.com/office/officeart/2005/8/layout/list1"/>
    <dgm:cxn modelId="{79C2542F-C1CA-44A7-9607-F4E24481C5F3}" type="presParOf" srcId="{06F55FD7-0FC0-442C-A3D9-F3FC7482F471}" destId="{1D845DE3-10EC-4E6F-92BE-B9E7F078F1A9}" srcOrd="3" destOrd="0" presId="urn:microsoft.com/office/officeart/2005/8/layout/list1"/>
    <dgm:cxn modelId="{2FE2611B-DC49-4BB5-B237-66C34F7EAF82}" type="presParOf" srcId="{06F55FD7-0FC0-442C-A3D9-F3FC7482F471}" destId="{07BA9AE5-C1EC-4869-B167-6A48BC66FEA8}" srcOrd="4" destOrd="0" presId="urn:microsoft.com/office/officeart/2005/8/layout/list1"/>
    <dgm:cxn modelId="{CA3A2BB5-F2E4-4DA1-8F29-44B30C3BC2AE}" type="presParOf" srcId="{07BA9AE5-C1EC-4869-B167-6A48BC66FEA8}" destId="{2335F736-BCA7-4247-BF53-F3C0DFE55F4C}" srcOrd="0" destOrd="0" presId="urn:microsoft.com/office/officeart/2005/8/layout/list1"/>
    <dgm:cxn modelId="{FB25744A-4843-4429-85E4-E7D317AD307F}" type="presParOf" srcId="{07BA9AE5-C1EC-4869-B167-6A48BC66FEA8}" destId="{214FDE94-9AEF-4473-82E4-C1676D78E04A}" srcOrd="1" destOrd="0" presId="urn:microsoft.com/office/officeart/2005/8/layout/list1"/>
    <dgm:cxn modelId="{FB0703F8-F304-4D40-B2A3-A53308CEC4E4}" type="presParOf" srcId="{06F55FD7-0FC0-442C-A3D9-F3FC7482F471}" destId="{D3896BDF-EC79-4665-8490-3BF980E6ACEA}" srcOrd="5" destOrd="0" presId="urn:microsoft.com/office/officeart/2005/8/layout/list1"/>
    <dgm:cxn modelId="{67C8847C-376C-4AAB-BAF3-07849AAA0486}" type="presParOf" srcId="{06F55FD7-0FC0-442C-A3D9-F3FC7482F471}" destId="{E15EAF45-E86A-458A-9C55-D57E0233735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79985C-8518-425B-9303-BB596FF2451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0F146DC-40C7-4FBE-8B82-375876FBC893}">
      <dgm:prSet/>
      <dgm:spPr/>
      <dgm:t>
        <a:bodyPr/>
        <a:lstStyle/>
        <a:p>
          <a:r>
            <a:rPr lang="fi-FI" i="1"/>
            <a:t>New Experiences, new competences</a:t>
          </a:r>
          <a:endParaRPr lang="en-US"/>
        </a:p>
      </dgm:t>
    </dgm:pt>
    <dgm:pt modelId="{AC3888EA-39A8-49E8-9F14-89F7A87C8EA6}" type="parTrans" cxnId="{51DDB03C-C08B-4456-AB14-81DE4EDE7E68}">
      <dgm:prSet/>
      <dgm:spPr/>
      <dgm:t>
        <a:bodyPr/>
        <a:lstStyle/>
        <a:p>
          <a:endParaRPr lang="en-US"/>
        </a:p>
      </dgm:t>
    </dgm:pt>
    <dgm:pt modelId="{9F2FCF4B-71C9-4A45-9A5B-0F1AA05F2AF0}" type="sibTrans" cxnId="{51DDB03C-C08B-4456-AB14-81DE4EDE7E68}">
      <dgm:prSet/>
      <dgm:spPr/>
      <dgm:t>
        <a:bodyPr/>
        <a:lstStyle/>
        <a:p>
          <a:endParaRPr lang="en-US"/>
        </a:p>
      </dgm:t>
    </dgm:pt>
    <dgm:pt modelId="{5F7D7BBE-B21A-4A2B-AC00-D1ABCB2EF355}">
      <dgm:prSet/>
      <dgm:spPr/>
      <dgm:t>
        <a:bodyPr/>
        <a:lstStyle/>
        <a:p>
          <a:r>
            <a:rPr lang="fi-FI" i="1"/>
            <a:t>Personal Development</a:t>
          </a:r>
          <a:endParaRPr lang="en-US"/>
        </a:p>
      </dgm:t>
    </dgm:pt>
    <dgm:pt modelId="{F61C6A2B-A2FF-4F75-9914-22181CA4CC5F}" type="parTrans" cxnId="{6A819581-CF47-4057-9B22-C39C17D838F1}">
      <dgm:prSet/>
      <dgm:spPr/>
      <dgm:t>
        <a:bodyPr/>
        <a:lstStyle/>
        <a:p>
          <a:endParaRPr lang="en-US"/>
        </a:p>
      </dgm:t>
    </dgm:pt>
    <dgm:pt modelId="{0241942D-2535-4C6B-A310-325B0D308209}" type="sibTrans" cxnId="{6A819581-CF47-4057-9B22-C39C17D838F1}">
      <dgm:prSet/>
      <dgm:spPr/>
      <dgm:t>
        <a:bodyPr/>
        <a:lstStyle/>
        <a:p>
          <a:endParaRPr lang="en-US"/>
        </a:p>
      </dgm:t>
    </dgm:pt>
    <dgm:pt modelId="{45D15242-4071-4D5D-AC07-4871AD110415}">
      <dgm:prSet/>
      <dgm:spPr/>
      <dgm:t>
        <a:bodyPr/>
        <a:lstStyle/>
        <a:p>
          <a:r>
            <a:rPr lang="fi-FI" i="1"/>
            <a:t>Career and Professional Growth</a:t>
          </a:r>
          <a:endParaRPr lang="en-US"/>
        </a:p>
      </dgm:t>
    </dgm:pt>
    <dgm:pt modelId="{26B5D664-0D06-4DF8-B046-9ED8C6C29A7C}" type="parTrans" cxnId="{D325F6E7-AAA2-466D-A02E-D35EDD4EB85E}">
      <dgm:prSet/>
      <dgm:spPr/>
      <dgm:t>
        <a:bodyPr/>
        <a:lstStyle/>
        <a:p>
          <a:endParaRPr lang="en-US"/>
        </a:p>
      </dgm:t>
    </dgm:pt>
    <dgm:pt modelId="{79723CCB-0A1C-4FB5-93E1-1B372B397429}" type="sibTrans" cxnId="{D325F6E7-AAA2-466D-A02E-D35EDD4EB85E}">
      <dgm:prSet/>
      <dgm:spPr/>
      <dgm:t>
        <a:bodyPr/>
        <a:lstStyle/>
        <a:p>
          <a:endParaRPr lang="en-US"/>
        </a:p>
      </dgm:t>
    </dgm:pt>
    <dgm:pt modelId="{2C98E9EC-5958-4304-8F96-2A2ED5E36662}">
      <dgm:prSet/>
      <dgm:spPr/>
      <dgm:t>
        <a:bodyPr/>
        <a:lstStyle/>
        <a:p>
          <a:r>
            <a:rPr lang="fi-FI" i="1"/>
            <a:t>Travel and Adventure</a:t>
          </a:r>
          <a:endParaRPr lang="en-US"/>
        </a:p>
      </dgm:t>
    </dgm:pt>
    <dgm:pt modelId="{25AD2FC7-0318-4666-9DF6-BD8ECC163C57}" type="parTrans" cxnId="{10E38308-E426-4471-BDB8-FE02043EF09F}">
      <dgm:prSet/>
      <dgm:spPr/>
      <dgm:t>
        <a:bodyPr/>
        <a:lstStyle/>
        <a:p>
          <a:endParaRPr lang="en-US"/>
        </a:p>
      </dgm:t>
    </dgm:pt>
    <dgm:pt modelId="{4EA0B522-5B9C-441D-BAB9-C75A76ACBFE9}" type="sibTrans" cxnId="{10E38308-E426-4471-BDB8-FE02043EF09F}">
      <dgm:prSet/>
      <dgm:spPr/>
      <dgm:t>
        <a:bodyPr/>
        <a:lstStyle/>
        <a:p>
          <a:endParaRPr lang="en-US"/>
        </a:p>
      </dgm:t>
    </dgm:pt>
    <dgm:pt modelId="{6A32D017-17DA-44EC-8E77-219F291504C2}">
      <dgm:prSet/>
      <dgm:spPr/>
      <dgm:t>
        <a:bodyPr/>
        <a:lstStyle/>
        <a:p>
          <a:r>
            <a:rPr lang="fi-FI" i="1"/>
            <a:t>New Circle of Friends</a:t>
          </a:r>
          <a:endParaRPr lang="en-US"/>
        </a:p>
      </dgm:t>
    </dgm:pt>
    <dgm:pt modelId="{75C14BD3-5264-4B33-BB9A-CB58A4939FCC}" type="parTrans" cxnId="{FFEFBA3D-833F-4980-B2CF-8B1788C5F842}">
      <dgm:prSet/>
      <dgm:spPr/>
      <dgm:t>
        <a:bodyPr/>
        <a:lstStyle/>
        <a:p>
          <a:endParaRPr lang="en-US"/>
        </a:p>
      </dgm:t>
    </dgm:pt>
    <dgm:pt modelId="{37B9CD88-32FB-4804-9DC5-FD63DF367B23}" type="sibTrans" cxnId="{FFEFBA3D-833F-4980-B2CF-8B1788C5F842}">
      <dgm:prSet/>
      <dgm:spPr/>
      <dgm:t>
        <a:bodyPr/>
        <a:lstStyle/>
        <a:p>
          <a:endParaRPr lang="en-US"/>
        </a:p>
      </dgm:t>
    </dgm:pt>
    <dgm:pt modelId="{023D300D-03DA-473D-8A37-507EB610C557}">
      <dgm:prSet/>
      <dgm:spPr/>
      <dgm:t>
        <a:bodyPr/>
        <a:lstStyle/>
        <a:p>
          <a:r>
            <a:rPr lang="fi-FI" i="1"/>
            <a:t>Self confidence</a:t>
          </a:r>
          <a:endParaRPr lang="en-US"/>
        </a:p>
      </dgm:t>
    </dgm:pt>
    <dgm:pt modelId="{6DD10305-5CE2-4590-9CED-3C010DEC6891}" type="parTrans" cxnId="{B9D2CAC6-0F93-44D6-8E3A-456D891165EB}">
      <dgm:prSet/>
      <dgm:spPr/>
      <dgm:t>
        <a:bodyPr/>
        <a:lstStyle/>
        <a:p>
          <a:endParaRPr lang="en-US"/>
        </a:p>
      </dgm:t>
    </dgm:pt>
    <dgm:pt modelId="{51527390-B427-46EA-B09F-62B2D1F10D43}" type="sibTrans" cxnId="{B9D2CAC6-0F93-44D6-8E3A-456D891165EB}">
      <dgm:prSet/>
      <dgm:spPr/>
      <dgm:t>
        <a:bodyPr/>
        <a:lstStyle/>
        <a:p>
          <a:endParaRPr lang="en-US"/>
        </a:p>
      </dgm:t>
    </dgm:pt>
    <dgm:pt modelId="{622C7B20-D833-446E-B53F-5E8ABF3FF304}" type="pres">
      <dgm:prSet presAssocID="{1379985C-8518-425B-9303-BB596FF24510}" presName="linear" presStyleCnt="0">
        <dgm:presLayoutVars>
          <dgm:animLvl val="lvl"/>
          <dgm:resizeHandles val="exact"/>
        </dgm:presLayoutVars>
      </dgm:prSet>
      <dgm:spPr/>
      <dgm:t>
        <a:bodyPr/>
        <a:lstStyle/>
        <a:p>
          <a:endParaRPr lang="it-IT"/>
        </a:p>
      </dgm:t>
    </dgm:pt>
    <dgm:pt modelId="{33039F2B-333F-4F75-A28A-3CB27AB82001}" type="pres">
      <dgm:prSet presAssocID="{D0F146DC-40C7-4FBE-8B82-375876FBC893}" presName="parentText" presStyleLbl="node1" presStyleIdx="0" presStyleCnt="6">
        <dgm:presLayoutVars>
          <dgm:chMax val="0"/>
          <dgm:bulletEnabled val="1"/>
        </dgm:presLayoutVars>
      </dgm:prSet>
      <dgm:spPr/>
      <dgm:t>
        <a:bodyPr/>
        <a:lstStyle/>
        <a:p>
          <a:endParaRPr lang="it-IT"/>
        </a:p>
      </dgm:t>
    </dgm:pt>
    <dgm:pt modelId="{FB63C105-265D-427B-AC30-72B99751E9E3}" type="pres">
      <dgm:prSet presAssocID="{9F2FCF4B-71C9-4A45-9A5B-0F1AA05F2AF0}" presName="spacer" presStyleCnt="0"/>
      <dgm:spPr/>
    </dgm:pt>
    <dgm:pt modelId="{4BC0E4A0-D308-4F3F-B568-3EA2CD8DAA10}" type="pres">
      <dgm:prSet presAssocID="{5F7D7BBE-B21A-4A2B-AC00-D1ABCB2EF355}" presName="parentText" presStyleLbl="node1" presStyleIdx="1" presStyleCnt="6">
        <dgm:presLayoutVars>
          <dgm:chMax val="0"/>
          <dgm:bulletEnabled val="1"/>
        </dgm:presLayoutVars>
      </dgm:prSet>
      <dgm:spPr/>
      <dgm:t>
        <a:bodyPr/>
        <a:lstStyle/>
        <a:p>
          <a:endParaRPr lang="it-IT"/>
        </a:p>
      </dgm:t>
    </dgm:pt>
    <dgm:pt modelId="{A0F95468-1E6A-4803-AE22-619946C60A97}" type="pres">
      <dgm:prSet presAssocID="{0241942D-2535-4C6B-A310-325B0D308209}" presName="spacer" presStyleCnt="0"/>
      <dgm:spPr/>
    </dgm:pt>
    <dgm:pt modelId="{09F4A9FE-F4B2-45FA-B56F-6E9A9A1F40AD}" type="pres">
      <dgm:prSet presAssocID="{45D15242-4071-4D5D-AC07-4871AD110415}" presName="parentText" presStyleLbl="node1" presStyleIdx="2" presStyleCnt="6">
        <dgm:presLayoutVars>
          <dgm:chMax val="0"/>
          <dgm:bulletEnabled val="1"/>
        </dgm:presLayoutVars>
      </dgm:prSet>
      <dgm:spPr/>
      <dgm:t>
        <a:bodyPr/>
        <a:lstStyle/>
        <a:p>
          <a:endParaRPr lang="it-IT"/>
        </a:p>
      </dgm:t>
    </dgm:pt>
    <dgm:pt modelId="{26493BDA-7A44-458E-8481-CFC21C057DAF}" type="pres">
      <dgm:prSet presAssocID="{79723CCB-0A1C-4FB5-93E1-1B372B397429}" presName="spacer" presStyleCnt="0"/>
      <dgm:spPr/>
    </dgm:pt>
    <dgm:pt modelId="{33D25015-D3C8-42AC-874F-7AED59F1860C}" type="pres">
      <dgm:prSet presAssocID="{2C98E9EC-5958-4304-8F96-2A2ED5E36662}" presName="parentText" presStyleLbl="node1" presStyleIdx="3" presStyleCnt="6">
        <dgm:presLayoutVars>
          <dgm:chMax val="0"/>
          <dgm:bulletEnabled val="1"/>
        </dgm:presLayoutVars>
      </dgm:prSet>
      <dgm:spPr/>
      <dgm:t>
        <a:bodyPr/>
        <a:lstStyle/>
        <a:p>
          <a:endParaRPr lang="it-IT"/>
        </a:p>
      </dgm:t>
    </dgm:pt>
    <dgm:pt modelId="{27071012-1125-4811-B8EB-C4372343F698}" type="pres">
      <dgm:prSet presAssocID="{4EA0B522-5B9C-441D-BAB9-C75A76ACBFE9}" presName="spacer" presStyleCnt="0"/>
      <dgm:spPr/>
    </dgm:pt>
    <dgm:pt modelId="{93423A9B-F99C-4D7D-9E97-C62A34DF3E0F}" type="pres">
      <dgm:prSet presAssocID="{6A32D017-17DA-44EC-8E77-219F291504C2}" presName="parentText" presStyleLbl="node1" presStyleIdx="4" presStyleCnt="6">
        <dgm:presLayoutVars>
          <dgm:chMax val="0"/>
          <dgm:bulletEnabled val="1"/>
        </dgm:presLayoutVars>
      </dgm:prSet>
      <dgm:spPr/>
      <dgm:t>
        <a:bodyPr/>
        <a:lstStyle/>
        <a:p>
          <a:endParaRPr lang="it-IT"/>
        </a:p>
      </dgm:t>
    </dgm:pt>
    <dgm:pt modelId="{27D7BC89-173B-44F0-9CA5-B20B0776116F}" type="pres">
      <dgm:prSet presAssocID="{37B9CD88-32FB-4804-9DC5-FD63DF367B23}" presName="spacer" presStyleCnt="0"/>
      <dgm:spPr/>
    </dgm:pt>
    <dgm:pt modelId="{3640BA7B-D4ED-4245-953B-21698DAA5703}" type="pres">
      <dgm:prSet presAssocID="{023D300D-03DA-473D-8A37-507EB610C557}" presName="parentText" presStyleLbl="node1" presStyleIdx="5" presStyleCnt="6">
        <dgm:presLayoutVars>
          <dgm:chMax val="0"/>
          <dgm:bulletEnabled val="1"/>
        </dgm:presLayoutVars>
      </dgm:prSet>
      <dgm:spPr/>
      <dgm:t>
        <a:bodyPr/>
        <a:lstStyle/>
        <a:p>
          <a:endParaRPr lang="it-IT"/>
        </a:p>
      </dgm:t>
    </dgm:pt>
  </dgm:ptLst>
  <dgm:cxnLst>
    <dgm:cxn modelId="{C21C7705-086C-407B-8496-AB9CB0CB81A4}" type="presOf" srcId="{1379985C-8518-425B-9303-BB596FF24510}" destId="{622C7B20-D833-446E-B53F-5E8ABF3FF304}" srcOrd="0" destOrd="0" presId="urn:microsoft.com/office/officeart/2005/8/layout/vList2"/>
    <dgm:cxn modelId="{D325F6E7-AAA2-466D-A02E-D35EDD4EB85E}" srcId="{1379985C-8518-425B-9303-BB596FF24510}" destId="{45D15242-4071-4D5D-AC07-4871AD110415}" srcOrd="2" destOrd="0" parTransId="{26B5D664-0D06-4DF8-B046-9ED8C6C29A7C}" sibTransId="{79723CCB-0A1C-4FB5-93E1-1B372B397429}"/>
    <dgm:cxn modelId="{6B691FF6-4660-4A06-9DB0-B5E086F5A19C}" type="presOf" srcId="{023D300D-03DA-473D-8A37-507EB610C557}" destId="{3640BA7B-D4ED-4245-953B-21698DAA5703}" srcOrd="0" destOrd="0" presId="urn:microsoft.com/office/officeart/2005/8/layout/vList2"/>
    <dgm:cxn modelId="{576DA3D1-459C-4B0A-BB74-6D779E9A0DA2}" type="presOf" srcId="{5F7D7BBE-B21A-4A2B-AC00-D1ABCB2EF355}" destId="{4BC0E4A0-D308-4F3F-B568-3EA2CD8DAA10}" srcOrd="0" destOrd="0" presId="urn:microsoft.com/office/officeart/2005/8/layout/vList2"/>
    <dgm:cxn modelId="{10E38308-E426-4471-BDB8-FE02043EF09F}" srcId="{1379985C-8518-425B-9303-BB596FF24510}" destId="{2C98E9EC-5958-4304-8F96-2A2ED5E36662}" srcOrd="3" destOrd="0" parTransId="{25AD2FC7-0318-4666-9DF6-BD8ECC163C57}" sibTransId="{4EA0B522-5B9C-441D-BAB9-C75A76ACBFE9}"/>
    <dgm:cxn modelId="{B9D2CAC6-0F93-44D6-8E3A-456D891165EB}" srcId="{1379985C-8518-425B-9303-BB596FF24510}" destId="{023D300D-03DA-473D-8A37-507EB610C557}" srcOrd="5" destOrd="0" parTransId="{6DD10305-5CE2-4590-9CED-3C010DEC6891}" sibTransId="{51527390-B427-46EA-B09F-62B2D1F10D43}"/>
    <dgm:cxn modelId="{6A819581-CF47-4057-9B22-C39C17D838F1}" srcId="{1379985C-8518-425B-9303-BB596FF24510}" destId="{5F7D7BBE-B21A-4A2B-AC00-D1ABCB2EF355}" srcOrd="1" destOrd="0" parTransId="{F61C6A2B-A2FF-4F75-9914-22181CA4CC5F}" sibTransId="{0241942D-2535-4C6B-A310-325B0D308209}"/>
    <dgm:cxn modelId="{3EA8C973-6BB2-4EFB-93D9-A0D97817CB49}" type="presOf" srcId="{45D15242-4071-4D5D-AC07-4871AD110415}" destId="{09F4A9FE-F4B2-45FA-B56F-6E9A9A1F40AD}" srcOrd="0" destOrd="0" presId="urn:microsoft.com/office/officeart/2005/8/layout/vList2"/>
    <dgm:cxn modelId="{FFEFBA3D-833F-4980-B2CF-8B1788C5F842}" srcId="{1379985C-8518-425B-9303-BB596FF24510}" destId="{6A32D017-17DA-44EC-8E77-219F291504C2}" srcOrd="4" destOrd="0" parTransId="{75C14BD3-5264-4B33-BB9A-CB58A4939FCC}" sibTransId="{37B9CD88-32FB-4804-9DC5-FD63DF367B23}"/>
    <dgm:cxn modelId="{51DDB03C-C08B-4456-AB14-81DE4EDE7E68}" srcId="{1379985C-8518-425B-9303-BB596FF24510}" destId="{D0F146DC-40C7-4FBE-8B82-375876FBC893}" srcOrd="0" destOrd="0" parTransId="{AC3888EA-39A8-49E8-9F14-89F7A87C8EA6}" sibTransId="{9F2FCF4B-71C9-4A45-9A5B-0F1AA05F2AF0}"/>
    <dgm:cxn modelId="{25C8832F-FC2E-41EF-8898-D45D78572B30}" type="presOf" srcId="{2C98E9EC-5958-4304-8F96-2A2ED5E36662}" destId="{33D25015-D3C8-42AC-874F-7AED59F1860C}" srcOrd="0" destOrd="0" presId="urn:microsoft.com/office/officeart/2005/8/layout/vList2"/>
    <dgm:cxn modelId="{3B16699D-F63F-4F4E-9F08-10CC3748FE9A}" type="presOf" srcId="{D0F146DC-40C7-4FBE-8B82-375876FBC893}" destId="{33039F2B-333F-4F75-A28A-3CB27AB82001}" srcOrd="0" destOrd="0" presId="urn:microsoft.com/office/officeart/2005/8/layout/vList2"/>
    <dgm:cxn modelId="{47A0512D-00D0-4DD0-A9B2-EFDC96DD6B9E}" type="presOf" srcId="{6A32D017-17DA-44EC-8E77-219F291504C2}" destId="{93423A9B-F99C-4D7D-9E97-C62A34DF3E0F}" srcOrd="0" destOrd="0" presId="urn:microsoft.com/office/officeart/2005/8/layout/vList2"/>
    <dgm:cxn modelId="{2363F210-86F0-4484-8240-7E56AD6D045A}" type="presParOf" srcId="{622C7B20-D833-446E-B53F-5E8ABF3FF304}" destId="{33039F2B-333F-4F75-A28A-3CB27AB82001}" srcOrd="0" destOrd="0" presId="urn:microsoft.com/office/officeart/2005/8/layout/vList2"/>
    <dgm:cxn modelId="{D938DDA9-AFF0-4ABB-9EF6-A33F84362865}" type="presParOf" srcId="{622C7B20-D833-446E-B53F-5E8ABF3FF304}" destId="{FB63C105-265D-427B-AC30-72B99751E9E3}" srcOrd="1" destOrd="0" presId="urn:microsoft.com/office/officeart/2005/8/layout/vList2"/>
    <dgm:cxn modelId="{D28B6012-D622-45EF-9F0C-6894B7692509}" type="presParOf" srcId="{622C7B20-D833-446E-B53F-5E8ABF3FF304}" destId="{4BC0E4A0-D308-4F3F-B568-3EA2CD8DAA10}" srcOrd="2" destOrd="0" presId="urn:microsoft.com/office/officeart/2005/8/layout/vList2"/>
    <dgm:cxn modelId="{FBC85A4E-25D1-4179-997D-6357B660DA49}" type="presParOf" srcId="{622C7B20-D833-446E-B53F-5E8ABF3FF304}" destId="{A0F95468-1E6A-4803-AE22-619946C60A97}" srcOrd="3" destOrd="0" presId="urn:microsoft.com/office/officeart/2005/8/layout/vList2"/>
    <dgm:cxn modelId="{3AD09236-0DDD-4EAE-AC16-8EC5B6B2557C}" type="presParOf" srcId="{622C7B20-D833-446E-B53F-5E8ABF3FF304}" destId="{09F4A9FE-F4B2-45FA-B56F-6E9A9A1F40AD}" srcOrd="4" destOrd="0" presId="urn:microsoft.com/office/officeart/2005/8/layout/vList2"/>
    <dgm:cxn modelId="{96AC4591-8671-4C0D-A926-2DEC55DCBB6A}" type="presParOf" srcId="{622C7B20-D833-446E-B53F-5E8ABF3FF304}" destId="{26493BDA-7A44-458E-8481-CFC21C057DAF}" srcOrd="5" destOrd="0" presId="urn:microsoft.com/office/officeart/2005/8/layout/vList2"/>
    <dgm:cxn modelId="{695ABE78-4077-47CD-B5E3-2F52B2F6B552}" type="presParOf" srcId="{622C7B20-D833-446E-B53F-5E8ABF3FF304}" destId="{33D25015-D3C8-42AC-874F-7AED59F1860C}" srcOrd="6" destOrd="0" presId="urn:microsoft.com/office/officeart/2005/8/layout/vList2"/>
    <dgm:cxn modelId="{6A8A461F-8450-4164-B4E5-C333883E52C7}" type="presParOf" srcId="{622C7B20-D833-446E-B53F-5E8ABF3FF304}" destId="{27071012-1125-4811-B8EB-C4372343F698}" srcOrd="7" destOrd="0" presId="urn:microsoft.com/office/officeart/2005/8/layout/vList2"/>
    <dgm:cxn modelId="{4D7AA307-7358-424F-B513-3C796FD3A664}" type="presParOf" srcId="{622C7B20-D833-446E-B53F-5E8ABF3FF304}" destId="{93423A9B-F99C-4D7D-9E97-C62A34DF3E0F}" srcOrd="8" destOrd="0" presId="urn:microsoft.com/office/officeart/2005/8/layout/vList2"/>
    <dgm:cxn modelId="{C8F1D7F4-A11B-4B16-ADE2-38271DC803CE}" type="presParOf" srcId="{622C7B20-D833-446E-B53F-5E8ABF3FF304}" destId="{27D7BC89-173B-44F0-9CA5-B20B0776116F}" srcOrd="9" destOrd="0" presId="urn:microsoft.com/office/officeart/2005/8/layout/vList2"/>
    <dgm:cxn modelId="{F75DB3A6-C579-4028-9470-37C2E2E7D4C9}" type="presParOf" srcId="{622C7B20-D833-446E-B53F-5E8ABF3FF304}" destId="{3640BA7B-D4ED-4245-953B-21698DAA570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8FC44E-6821-4560-BC34-26D81A5A348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47F790-D5A9-47BA-9C05-3A4F233C2C22}">
      <dgm:prSet/>
      <dgm:spPr/>
      <dgm:t>
        <a:bodyPr/>
        <a:lstStyle/>
        <a:p>
          <a:r>
            <a:rPr lang="en-US"/>
            <a:t>What is Culture shock?</a:t>
          </a:r>
        </a:p>
      </dgm:t>
    </dgm:pt>
    <dgm:pt modelId="{B0D54092-37D9-43E7-8590-C46C0D8286EE}" type="parTrans" cxnId="{529F28C3-DF2E-49E7-AD39-8F386F247A32}">
      <dgm:prSet/>
      <dgm:spPr/>
      <dgm:t>
        <a:bodyPr/>
        <a:lstStyle/>
        <a:p>
          <a:endParaRPr lang="en-US"/>
        </a:p>
      </dgm:t>
    </dgm:pt>
    <dgm:pt modelId="{EB1574E1-E1A1-4CF9-9096-BD9958BB3D1E}" type="sibTrans" cxnId="{529F28C3-DF2E-49E7-AD39-8F386F247A32}">
      <dgm:prSet/>
      <dgm:spPr/>
      <dgm:t>
        <a:bodyPr/>
        <a:lstStyle/>
        <a:p>
          <a:endParaRPr lang="en-US"/>
        </a:p>
      </dgm:t>
    </dgm:pt>
    <dgm:pt modelId="{B96C5C0B-1374-482E-87C3-5AB0136D439A}">
      <dgm:prSet/>
      <dgm:spPr/>
      <dgm:t>
        <a:bodyPr/>
        <a:lstStyle/>
        <a:p>
          <a:r>
            <a:rPr lang="en-US"/>
            <a:t>Why is it a problem for educators?</a:t>
          </a:r>
        </a:p>
      </dgm:t>
    </dgm:pt>
    <dgm:pt modelId="{BC7AF870-5CB4-4415-B106-A1F1B8FC558F}" type="parTrans" cxnId="{AD05CC11-2946-4AA3-8825-7F2E31EC1038}">
      <dgm:prSet/>
      <dgm:spPr/>
      <dgm:t>
        <a:bodyPr/>
        <a:lstStyle/>
        <a:p>
          <a:endParaRPr lang="en-US"/>
        </a:p>
      </dgm:t>
    </dgm:pt>
    <dgm:pt modelId="{E89F7AFC-BBC2-4CA2-A9BA-F28569189EB0}" type="sibTrans" cxnId="{AD05CC11-2946-4AA3-8825-7F2E31EC1038}">
      <dgm:prSet/>
      <dgm:spPr/>
      <dgm:t>
        <a:bodyPr/>
        <a:lstStyle/>
        <a:p>
          <a:endParaRPr lang="en-US"/>
        </a:p>
      </dgm:t>
    </dgm:pt>
    <dgm:pt modelId="{FAB44025-10F3-4575-B9A0-FB4BC6647D44}">
      <dgm:prSet/>
      <dgm:spPr/>
      <dgm:t>
        <a:bodyPr/>
        <a:lstStyle/>
        <a:p>
          <a:r>
            <a:rPr lang="en-US"/>
            <a:t>What are some strategies for minimizing the effects of culture shock?</a:t>
          </a:r>
        </a:p>
      </dgm:t>
    </dgm:pt>
    <dgm:pt modelId="{0E794004-ED6F-45E2-A4F6-5373435F8697}" type="parTrans" cxnId="{19B982D6-2149-4AE5-9E69-66E61EB0617B}">
      <dgm:prSet/>
      <dgm:spPr/>
      <dgm:t>
        <a:bodyPr/>
        <a:lstStyle/>
        <a:p>
          <a:endParaRPr lang="en-US"/>
        </a:p>
      </dgm:t>
    </dgm:pt>
    <dgm:pt modelId="{1C633E9C-BA97-4F4B-806D-8E9F42377C3F}" type="sibTrans" cxnId="{19B982D6-2149-4AE5-9E69-66E61EB0617B}">
      <dgm:prSet/>
      <dgm:spPr/>
      <dgm:t>
        <a:bodyPr/>
        <a:lstStyle/>
        <a:p>
          <a:endParaRPr lang="en-US"/>
        </a:p>
      </dgm:t>
    </dgm:pt>
    <dgm:pt modelId="{D63DAD72-7681-49F9-854D-175473F230CA}" type="pres">
      <dgm:prSet presAssocID="{E48FC44E-6821-4560-BC34-26D81A5A3488}" presName="root" presStyleCnt="0">
        <dgm:presLayoutVars>
          <dgm:dir/>
          <dgm:resizeHandles val="exact"/>
        </dgm:presLayoutVars>
      </dgm:prSet>
      <dgm:spPr/>
      <dgm:t>
        <a:bodyPr/>
        <a:lstStyle/>
        <a:p>
          <a:endParaRPr lang="it-IT"/>
        </a:p>
      </dgm:t>
    </dgm:pt>
    <dgm:pt modelId="{90436947-9F2B-46CD-BE29-6AC64BA21A2A}" type="pres">
      <dgm:prSet presAssocID="{D347F790-D5A9-47BA-9C05-3A4F233C2C22}" presName="compNode" presStyleCnt="0"/>
      <dgm:spPr/>
    </dgm:pt>
    <dgm:pt modelId="{283BB636-9B84-4C7B-87EF-FFC301E63238}" type="pres">
      <dgm:prSet presAssocID="{D347F790-D5A9-47BA-9C05-3A4F233C2C22}" presName="bgRect" presStyleLbl="bgShp" presStyleIdx="0" presStyleCnt="3"/>
      <dgm:spPr/>
    </dgm:pt>
    <dgm:pt modelId="{1761DA4B-5AC1-4F67-BF9A-133A0E7BDCDC}" type="pres">
      <dgm:prSet presAssocID="{D347F790-D5A9-47BA-9C05-3A4F233C2C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it-IT"/>
        </a:p>
      </dgm:t>
      <dgm:extLst>
        <a:ext uri="{E40237B7-FDA0-4F09-8148-C483321AD2D9}">
          <dgm14:cNvPr xmlns:dgm14="http://schemas.microsoft.com/office/drawing/2010/diagram" id="0" name="" descr="Brain in head"/>
        </a:ext>
      </dgm:extLst>
    </dgm:pt>
    <dgm:pt modelId="{6F9E3894-198C-4D61-919C-954EE7613AF8}" type="pres">
      <dgm:prSet presAssocID="{D347F790-D5A9-47BA-9C05-3A4F233C2C22}" presName="spaceRect" presStyleCnt="0"/>
      <dgm:spPr/>
    </dgm:pt>
    <dgm:pt modelId="{BC016B9C-5328-4486-B171-7342E16D5455}" type="pres">
      <dgm:prSet presAssocID="{D347F790-D5A9-47BA-9C05-3A4F233C2C22}" presName="parTx" presStyleLbl="revTx" presStyleIdx="0" presStyleCnt="3">
        <dgm:presLayoutVars>
          <dgm:chMax val="0"/>
          <dgm:chPref val="0"/>
        </dgm:presLayoutVars>
      </dgm:prSet>
      <dgm:spPr/>
      <dgm:t>
        <a:bodyPr/>
        <a:lstStyle/>
        <a:p>
          <a:endParaRPr lang="it-IT"/>
        </a:p>
      </dgm:t>
    </dgm:pt>
    <dgm:pt modelId="{5118D304-32E6-42A4-8C06-9269E7E8C8FD}" type="pres">
      <dgm:prSet presAssocID="{EB1574E1-E1A1-4CF9-9096-BD9958BB3D1E}" presName="sibTrans" presStyleCnt="0"/>
      <dgm:spPr/>
    </dgm:pt>
    <dgm:pt modelId="{1DC8F024-0C9D-4D6F-8E05-336A6CCB680D}" type="pres">
      <dgm:prSet presAssocID="{B96C5C0B-1374-482E-87C3-5AB0136D439A}" presName="compNode" presStyleCnt="0"/>
      <dgm:spPr/>
    </dgm:pt>
    <dgm:pt modelId="{E20D35BD-5BA0-4C40-AE50-19C1A25C95F4}" type="pres">
      <dgm:prSet presAssocID="{B96C5C0B-1374-482E-87C3-5AB0136D439A}" presName="bgRect" presStyleLbl="bgShp" presStyleIdx="1" presStyleCnt="3"/>
      <dgm:spPr/>
    </dgm:pt>
    <dgm:pt modelId="{7162BCB2-27E5-4B10-AA93-3947354E3721}" type="pres">
      <dgm:prSet presAssocID="{B96C5C0B-1374-482E-87C3-5AB0136D43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Luokkahuone"/>
        </a:ext>
      </dgm:extLst>
    </dgm:pt>
    <dgm:pt modelId="{A32C734A-C186-45A8-9AFA-75D23044A210}" type="pres">
      <dgm:prSet presAssocID="{B96C5C0B-1374-482E-87C3-5AB0136D439A}" presName="spaceRect" presStyleCnt="0"/>
      <dgm:spPr/>
    </dgm:pt>
    <dgm:pt modelId="{11330493-2C03-4A9D-BD3D-5A01E3C78AF6}" type="pres">
      <dgm:prSet presAssocID="{B96C5C0B-1374-482E-87C3-5AB0136D439A}" presName="parTx" presStyleLbl="revTx" presStyleIdx="1" presStyleCnt="3">
        <dgm:presLayoutVars>
          <dgm:chMax val="0"/>
          <dgm:chPref val="0"/>
        </dgm:presLayoutVars>
      </dgm:prSet>
      <dgm:spPr/>
      <dgm:t>
        <a:bodyPr/>
        <a:lstStyle/>
        <a:p>
          <a:endParaRPr lang="it-IT"/>
        </a:p>
      </dgm:t>
    </dgm:pt>
    <dgm:pt modelId="{D305D427-33D3-4B3E-8FDC-E9C4DD1E7C9E}" type="pres">
      <dgm:prSet presAssocID="{E89F7AFC-BBC2-4CA2-A9BA-F28569189EB0}" presName="sibTrans" presStyleCnt="0"/>
      <dgm:spPr/>
    </dgm:pt>
    <dgm:pt modelId="{BD954864-DF16-4F29-BE6C-20CC4F6027DD}" type="pres">
      <dgm:prSet presAssocID="{FAB44025-10F3-4575-B9A0-FB4BC6647D44}" presName="compNode" presStyleCnt="0"/>
      <dgm:spPr/>
    </dgm:pt>
    <dgm:pt modelId="{6F3A069C-1CB3-4FD7-8CCD-737F739F51BA}" type="pres">
      <dgm:prSet presAssocID="{FAB44025-10F3-4575-B9A0-FB4BC6647D44}" presName="bgRect" presStyleLbl="bgShp" presStyleIdx="2" presStyleCnt="3"/>
      <dgm:spPr/>
    </dgm:pt>
    <dgm:pt modelId="{5D6B09E6-6024-43CE-ADB4-FB95D7AC1F94}" type="pres">
      <dgm:prSet presAssocID="{FAB44025-10F3-4575-B9A0-FB4BC6647D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Heart with Pulse"/>
        </a:ext>
      </dgm:extLst>
    </dgm:pt>
    <dgm:pt modelId="{B0543A45-67F7-451C-88BC-6AC569D3FDA6}" type="pres">
      <dgm:prSet presAssocID="{FAB44025-10F3-4575-B9A0-FB4BC6647D44}" presName="spaceRect" presStyleCnt="0"/>
      <dgm:spPr/>
    </dgm:pt>
    <dgm:pt modelId="{F30B57CF-17CB-4367-A376-24EE21FF2B1E}" type="pres">
      <dgm:prSet presAssocID="{FAB44025-10F3-4575-B9A0-FB4BC6647D44}" presName="parTx" presStyleLbl="revTx" presStyleIdx="2" presStyleCnt="3">
        <dgm:presLayoutVars>
          <dgm:chMax val="0"/>
          <dgm:chPref val="0"/>
        </dgm:presLayoutVars>
      </dgm:prSet>
      <dgm:spPr/>
      <dgm:t>
        <a:bodyPr/>
        <a:lstStyle/>
        <a:p>
          <a:endParaRPr lang="it-IT"/>
        </a:p>
      </dgm:t>
    </dgm:pt>
  </dgm:ptLst>
  <dgm:cxnLst>
    <dgm:cxn modelId="{8C986094-EDCE-4323-8F58-83829778F77B}" type="presOf" srcId="{E48FC44E-6821-4560-BC34-26D81A5A3488}" destId="{D63DAD72-7681-49F9-854D-175473F230CA}" srcOrd="0" destOrd="0" presId="urn:microsoft.com/office/officeart/2018/2/layout/IconVerticalSolidList"/>
    <dgm:cxn modelId="{AD05CC11-2946-4AA3-8825-7F2E31EC1038}" srcId="{E48FC44E-6821-4560-BC34-26D81A5A3488}" destId="{B96C5C0B-1374-482E-87C3-5AB0136D439A}" srcOrd="1" destOrd="0" parTransId="{BC7AF870-5CB4-4415-B106-A1F1B8FC558F}" sibTransId="{E89F7AFC-BBC2-4CA2-A9BA-F28569189EB0}"/>
    <dgm:cxn modelId="{529F28C3-DF2E-49E7-AD39-8F386F247A32}" srcId="{E48FC44E-6821-4560-BC34-26D81A5A3488}" destId="{D347F790-D5A9-47BA-9C05-3A4F233C2C22}" srcOrd="0" destOrd="0" parTransId="{B0D54092-37D9-43E7-8590-C46C0D8286EE}" sibTransId="{EB1574E1-E1A1-4CF9-9096-BD9958BB3D1E}"/>
    <dgm:cxn modelId="{F03F517E-4522-41FA-86BB-11C4299F20B9}" type="presOf" srcId="{D347F790-D5A9-47BA-9C05-3A4F233C2C22}" destId="{BC016B9C-5328-4486-B171-7342E16D5455}" srcOrd="0" destOrd="0" presId="urn:microsoft.com/office/officeart/2018/2/layout/IconVerticalSolidList"/>
    <dgm:cxn modelId="{C17778A4-3F0E-4B8B-A2DB-32C2F7A25990}" type="presOf" srcId="{B96C5C0B-1374-482E-87C3-5AB0136D439A}" destId="{11330493-2C03-4A9D-BD3D-5A01E3C78AF6}" srcOrd="0" destOrd="0" presId="urn:microsoft.com/office/officeart/2018/2/layout/IconVerticalSolidList"/>
    <dgm:cxn modelId="{19B982D6-2149-4AE5-9E69-66E61EB0617B}" srcId="{E48FC44E-6821-4560-BC34-26D81A5A3488}" destId="{FAB44025-10F3-4575-B9A0-FB4BC6647D44}" srcOrd="2" destOrd="0" parTransId="{0E794004-ED6F-45E2-A4F6-5373435F8697}" sibTransId="{1C633E9C-BA97-4F4B-806D-8E9F42377C3F}"/>
    <dgm:cxn modelId="{6C67CB7E-669C-46FD-B1BF-787D01260009}" type="presOf" srcId="{FAB44025-10F3-4575-B9A0-FB4BC6647D44}" destId="{F30B57CF-17CB-4367-A376-24EE21FF2B1E}" srcOrd="0" destOrd="0" presId="urn:microsoft.com/office/officeart/2018/2/layout/IconVerticalSolidList"/>
    <dgm:cxn modelId="{935E1FBD-80CF-4DC8-B38B-EC920EC25049}" type="presParOf" srcId="{D63DAD72-7681-49F9-854D-175473F230CA}" destId="{90436947-9F2B-46CD-BE29-6AC64BA21A2A}" srcOrd="0" destOrd="0" presId="urn:microsoft.com/office/officeart/2018/2/layout/IconVerticalSolidList"/>
    <dgm:cxn modelId="{D5366EDF-0D19-4CD4-8BAA-D5523083C4B9}" type="presParOf" srcId="{90436947-9F2B-46CD-BE29-6AC64BA21A2A}" destId="{283BB636-9B84-4C7B-87EF-FFC301E63238}" srcOrd="0" destOrd="0" presId="urn:microsoft.com/office/officeart/2018/2/layout/IconVerticalSolidList"/>
    <dgm:cxn modelId="{99BE8849-C5DB-4E75-A253-ADF5DF2B7D5D}" type="presParOf" srcId="{90436947-9F2B-46CD-BE29-6AC64BA21A2A}" destId="{1761DA4B-5AC1-4F67-BF9A-133A0E7BDCDC}" srcOrd="1" destOrd="0" presId="urn:microsoft.com/office/officeart/2018/2/layout/IconVerticalSolidList"/>
    <dgm:cxn modelId="{AE34DDD2-13EF-45EE-85D5-06861C0405A3}" type="presParOf" srcId="{90436947-9F2B-46CD-BE29-6AC64BA21A2A}" destId="{6F9E3894-198C-4D61-919C-954EE7613AF8}" srcOrd="2" destOrd="0" presId="urn:microsoft.com/office/officeart/2018/2/layout/IconVerticalSolidList"/>
    <dgm:cxn modelId="{F89C27E5-9A8A-442D-82BE-54DFF4BBF904}" type="presParOf" srcId="{90436947-9F2B-46CD-BE29-6AC64BA21A2A}" destId="{BC016B9C-5328-4486-B171-7342E16D5455}" srcOrd="3" destOrd="0" presId="urn:microsoft.com/office/officeart/2018/2/layout/IconVerticalSolidList"/>
    <dgm:cxn modelId="{E864804A-71C9-467D-8A1F-B2F5DFD7014D}" type="presParOf" srcId="{D63DAD72-7681-49F9-854D-175473F230CA}" destId="{5118D304-32E6-42A4-8C06-9269E7E8C8FD}" srcOrd="1" destOrd="0" presId="urn:microsoft.com/office/officeart/2018/2/layout/IconVerticalSolidList"/>
    <dgm:cxn modelId="{EDCEF1D6-304C-4881-BD96-FF0F9F21BFAD}" type="presParOf" srcId="{D63DAD72-7681-49F9-854D-175473F230CA}" destId="{1DC8F024-0C9D-4D6F-8E05-336A6CCB680D}" srcOrd="2" destOrd="0" presId="urn:microsoft.com/office/officeart/2018/2/layout/IconVerticalSolidList"/>
    <dgm:cxn modelId="{01B47E24-8267-4D43-BBC5-1C6803995BBC}" type="presParOf" srcId="{1DC8F024-0C9D-4D6F-8E05-336A6CCB680D}" destId="{E20D35BD-5BA0-4C40-AE50-19C1A25C95F4}" srcOrd="0" destOrd="0" presId="urn:microsoft.com/office/officeart/2018/2/layout/IconVerticalSolidList"/>
    <dgm:cxn modelId="{E619ED88-D37B-4A5E-84CA-5E6CA222EE7D}" type="presParOf" srcId="{1DC8F024-0C9D-4D6F-8E05-336A6CCB680D}" destId="{7162BCB2-27E5-4B10-AA93-3947354E3721}" srcOrd="1" destOrd="0" presId="urn:microsoft.com/office/officeart/2018/2/layout/IconVerticalSolidList"/>
    <dgm:cxn modelId="{E63297E3-90BE-412F-BE7D-FADFFC9BB6BE}" type="presParOf" srcId="{1DC8F024-0C9D-4D6F-8E05-336A6CCB680D}" destId="{A32C734A-C186-45A8-9AFA-75D23044A210}" srcOrd="2" destOrd="0" presId="urn:microsoft.com/office/officeart/2018/2/layout/IconVerticalSolidList"/>
    <dgm:cxn modelId="{65EF61D9-B29C-429F-85FC-7B272FE43B13}" type="presParOf" srcId="{1DC8F024-0C9D-4D6F-8E05-336A6CCB680D}" destId="{11330493-2C03-4A9D-BD3D-5A01E3C78AF6}" srcOrd="3" destOrd="0" presId="urn:microsoft.com/office/officeart/2018/2/layout/IconVerticalSolidList"/>
    <dgm:cxn modelId="{B1324412-7A8B-49A4-A7F4-80CA2FD57DF0}" type="presParOf" srcId="{D63DAD72-7681-49F9-854D-175473F230CA}" destId="{D305D427-33D3-4B3E-8FDC-E9C4DD1E7C9E}" srcOrd="3" destOrd="0" presId="urn:microsoft.com/office/officeart/2018/2/layout/IconVerticalSolidList"/>
    <dgm:cxn modelId="{A3A10D8A-A1FC-483F-BE03-C9FC1F47710C}" type="presParOf" srcId="{D63DAD72-7681-49F9-854D-175473F230CA}" destId="{BD954864-DF16-4F29-BE6C-20CC4F6027DD}" srcOrd="4" destOrd="0" presId="urn:microsoft.com/office/officeart/2018/2/layout/IconVerticalSolidList"/>
    <dgm:cxn modelId="{3626C7A4-BCD0-4450-BD8C-94186DF9E960}" type="presParOf" srcId="{BD954864-DF16-4F29-BE6C-20CC4F6027DD}" destId="{6F3A069C-1CB3-4FD7-8CCD-737F739F51BA}" srcOrd="0" destOrd="0" presId="urn:microsoft.com/office/officeart/2018/2/layout/IconVerticalSolidList"/>
    <dgm:cxn modelId="{6FDCA9C5-7B8D-4299-B3F8-21872BED7631}" type="presParOf" srcId="{BD954864-DF16-4F29-BE6C-20CC4F6027DD}" destId="{5D6B09E6-6024-43CE-ADB4-FB95D7AC1F94}" srcOrd="1" destOrd="0" presId="urn:microsoft.com/office/officeart/2018/2/layout/IconVerticalSolidList"/>
    <dgm:cxn modelId="{816245E0-99A2-4AA1-98A4-2ACE1B69CDE4}" type="presParOf" srcId="{BD954864-DF16-4F29-BE6C-20CC4F6027DD}" destId="{B0543A45-67F7-451C-88BC-6AC569D3FDA6}" srcOrd="2" destOrd="0" presId="urn:microsoft.com/office/officeart/2018/2/layout/IconVerticalSolidList"/>
    <dgm:cxn modelId="{74DBFDA7-B23F-46E7-9355-F0FE35201814}" type="presParOf" srcId="{BD954864-DF16-4F29-BE6C-20CC4F6027DD}" destId="{F30B57CF-17CB-4367-A376-24EE21FF2B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B64D5E-314B-4496-9A80-D766026B7996}"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A023B416-4591-4DA2-B937-313F0431E5DE}">
      <dgm:prSet custT="1"/>
      <dgm:spPr/>
      <dgm:t>
        <a:bodyPr/>
        <a:lstStyle/>
        <a:p>
          <a:pPr algn="ctr"/>
          <a:r>
            <a:rPr lang="en-US" sz="2000" dirty="0"/>
            <a:t> Honeymoon/Tourist Stage </a:t>
          </a:r>
        </a:p>
      </dgm:t>
    </dgm:pt>
    <dgm:pt modelId="{AD634DD3-4EBA-4FF5-9ECD-F8366C96BD36}" type="parTrans" cxnId="{998F07E1-43F9-4171-8C0F-682DA5B6ADCC}">
      <dgm:prSet/>
      <dgm:spPr/>
      <dgm:t>
        <a:bodyPr/>
        <a:lstStyle/>
        <a:p>
          <a:endParaRPr lang="en-US"/>
        </a:p>
      </dgm:t>
    </dgm:pt>
    <dgm:pt modelId="{9C9785F8-CDA5-404B-96C7-3233D93F860E}" type="sibTrans" cxnId="{998F07E1-43F9-4171-8C0F-682DA5B6ADCC}">
      <dgm:prSet phldrT="1" phldr="0"/>
      <dgm:spPr/>
      <dgm:t>
        <a:bodyPr/>
        <a:lstStyle/>
        <a:p>
          <a:r>
            <a:rPr lang="en-US"/>
            <a:t>1</a:t>
          </a:r>
        </a:p>
      </dgm:t>
    </dgm:pt>
    <dgm:pt modelId="{25EF6927-9857-4E21-9FE2-9AB87CCDF0A5}">
      <dgm:prSet custT="1"/>
      <dgm:spPr/>
      <dgm:t>
        <a:bodyPr/>
        <a:lstStyle/>
        <a:p>
          <a:pPr algn="ctr"/>
          <a:r>
            <a:rPr lang="en-US" sz="2000" dirty="0"/>
            <a:t/>
          </a:r>
          <a:br>
            <a:rPr lang="en-US" sz="2000" dirty="0"/>
          </a:br>
          <a:r>
            <a:rPr lang="en-US" sz="2000" dirty="0"/>
            <a:t>Culture shock/</a:t>
          </a:r>
          <a:br>
            <a:rPr lang="en-US" sz="2000" dirty="0"/>
          </a:br>
          <a:r>
            <a:rPr lang="en-US" sz="2000" dirty="0"/>
            <a:t>rejection </a:t>
          </a:r>
        </a:p>
      </dgm:t>
    </dgm:pt>
    <dgm:pt modelId="{C9D2E265-7904-4B3F-A6E9-37806A284E68}" type="parTrans" cxnId="{A24DF309-5498-4AA9-A2D8-A7CBD61381D2}">
      <dgm:prSet/>
      <dgm:spPr/>
      <dgm:t>
        <a:bodyPr/>
        <a:lstStyle/>
        <a:p>
          <a:endParaRPr lang="en-US"/>
        </a:p>
      </dgm:t>
    </dgm:pt>
    <dgm:pt modelId="{133A378A-9FC9-4751-89AC-4F6662640902}" type="sibTrans" cxnId="{A24DF309-5498-4AA9-A2D8-A7CBD61381D2}">
      <dgm:prSet phldrT="2" phldr="0"/>
      <dgm:spPr/>
      <dgm:t>
        <a:bodyPr/>
        <a:lstStyle/>
        <a:p>
          <a:r>
            <a:rPr lang="en-US"/>
            <a:t>2</a:t>
          </a:r>
        </a:p>
      </dgm:t>
    </dgm:pt>
    <dgm:pt modelId="{3A2F5A4E-719F-4119-A59C-88E5BADAF3DE}">
      <dgm:prSet custT="1"/>
      <dgm:spPr/>
      <dgm:t>
        <a:bodyPr/>
        <a:lstStyle/>
        <a:p>
          <a:pPr algn="ctr"/>
          <a:r>
            <a:rPr lang="en-US" sz="2000" dirty="0"/>
            <a:t/>
          </a:r>
          <a:br>
            <a:rPr lang="en-US" sz="2000" dirty="0"/>
          </a:br>
          <a:r>
            <a:rPr lang="en-US" sz="2000" dirty="0"/>
            <a:t>Recovery</a:t>
          </a:r>
        </a:p>
      </dgm:t>
    </dgm:pt>
    <dgm:pt modelId="{21F52ABF-2210-4EFB-AF7D-F19E0AA159A8}" type="parTrans" cxnId="{CF45168E-1D8D-4A3B-A7E1-90DE6CE7AF0F}">
      <dgm:prSet/>
      <dgm:spPr/>
      <dgm:t>
        <a:bodyPr/>
        <a:lstStyle/>
        <a:p>
          <a:endParaRPr lang="en-US"/>
        </a:p>
      </dgm:t>
    </dgm:pt>
    <dgm:pt modelId="{F4CE5F74-5002-4CCC-8478-13DAA3752D1C}" type="sibTrans" cxnId="{CF45168E-1D8D-4A3B-A7E1-90DE6CE7AF0F}">
      <dgm:prSet phldrT="3" phldr="0"/>
      <dgm:spPr/>
      <dgm:t>
        <a:bodyPr/>
        <a:lstStyle/>
        <a:p>
          <a:r>
            <a:rPr lang="en-US"/>
            <a:t>3</a:t>
          </a:r>
        </a:p>
      </dgm:t>
    </dgm:pt>
    <dgm:pt modelId="{CC79323D-FE75-44E0-A273-8DFD3B41F8B0}">
      <dgm:prSet custT="1"/>
      <dgm:spPr/>
      <dgm:t>
        <a:bodyPr/>
        <a:lstStyle/>
        <a:p>
          <a:pPr algn="ctr"/>
          <a:r>
            <a:rPr lang="en-US" sz="2000" dirty="0"/>
            <a:t/>
          </a:r>
          <a:br>
            <a:rPr lang="en-US" sz="2000" dirty="0"/>
          </a:br>
          <a:r>
            <a:rPr lang="en-US" sz="2000" dirty="0"/>
            <a:t>Adjustment/</a:t>
          </a:r>
          <a:br>
            <a:rPr lang="en-US" sz="2000" dirty="0"/>
          </a:br>
          <a:r>
            <a:rPr lang="en-US" sz="2000" dirty="0"/>
            <a:t>Acculturation</a:t>
          </a:r>
        </a:p>
      </dgm:t>
    </dgm:pt>
    <dgm:pt modelId="{34188D66-9CA8-4A75-9A12-6C7A474B9186}" type="parTrans" cxnId="{B385EA0E-3F96-482C-A897-0216E6E89BB2}">
      <dgm:prSet/>
      <dgm:spPr/>
      <dgm:t>
        <a:bodyPr/>
        <a:lstStyle/>
        <a:p>
          <a:endParaRPr lang="en-US"/>
        </a:p>
      </dgm:t>
    </dgm:pt>
    <dgm:pt modelId="{1EEDB351-F67C-46FB-95F9-C636B9F51C5A}" type="sibTrans" cxnId="{B385EA0E-3F96-482C-A897-0216E6E89BB2}">
      <dgm:prSet phldrT="4" phldr="0"/>
      <dgm:spPr/>
      <dgm:t>
        <a:bodyPr/>
        <a:lstStyle/>
        <a:p>
          <a:r>
            <a:rPr lang="en-US"/>
            <a:t>4</a:t>
          </a:r>
        </a:p>
      </dgm:t>
    </dgm:pt>
    <dgm:pt modelId="{FC154D33-65C8-43E7-BEB6-C4BB78D87B8E}" type="pres">
      <dgm:prSet presAssocID="{20B64D5E-314B-4496-9A80-D766026B7996}" presName="linearFlow" presStyleCnt="0">
        <dgm:presLayoutVars>
          <dgm:dir/>
          <dgm:animLvl val="lvl"/>
          <dgm:resizeHandles val="exact"/>
        </dgm:presLayoutVars>
      </dgm:prSet>
      <dgm:spPr/>
      <dgm:t>
        <a:bodyPr/>
        <a:lstStyle/>
        <a:p>
          <a:endParaRPr lang="it-IT"/>
        </a:p>
      </dgm:t>
    </dgm:pt>
    <dgm:pt modelId="{2064A486-8375-4067-802A-CE9C844681A5}" type="pres">
      <dgm:prSet presAssocID="{A023B416-4591-4DA2-B937-313F0431E5DE}" presName="compositeNode" presStyleCnt="0"/>
      <dgm:spPr/>
    </dgm:pt>
    <dgm:pt modelId="{95A70536-754C-4838-B93D-A87341C9EE3F}" type="pres">
      <dgm:prSet presAssocID="{A023B416-4591-4DA2-B937-313F0431E5DE}" presName="parTx" presStyleLbl="node1" presStyleIdx="0" presStyleCnt="0">
        <dgm:presLayoutVars>
          <dgm:chMax val="0"/>
          <dgm:chPref val="0"/>
          <dgm:bulletEnabled val="1"/>
        </dgm:presLayoutVars>
      </dgm:prSet>
      <dgm:spPr/>
    </dgm:pt>
    <dgm:pt modelId="{83B15EFB-D565-4087-B316-887B7E48360C}" type="pres">
      <dgm:prSet presAssocID="{A023B416-4591-4DA2-B937-313F0431E5DE}" presName="parSh" presStyleCnt="0"/>
      <dgm:spPr/>
    </dgm:pt>
    <dgm:pt modelId="{AE16D0C4-FC87-4A14-8E4E-26FA8B07CF07}" type="pres">
      <dgm:prSet presAssocID="{A023B416-4591-4DA2-B937-313F0431E5DE}" presName="lineNode" presStyleLbl="alignAccFollowNode1" presStyleIdx="0" presStyleCnt="12"/>
      <dgm:spPr/>
    </dgm:pt>
    <dgm:pt modelId="{21D04B3E-A790-483C-9483-C919DFF25D23}" type="pres">
      <dgm:prSet presAssocID="{A023B416-4591-4DA2-B937-313F0431E5DE}" presName="lineArrowNode" presStyleLbl="alignAccFollowNode1" presStyleIdx="1" presStyleCnt="12"/>
      <dgm:spPr/>
    </dgm:pt>
    <dgm:pt modelId="{F87DDAD7-47EF-4CC9-A181-1ED2D6E97E71}" type="pres">
      <dgm:prSet presAssocID="{9C9785F8-CDA5-404B-96C7-3233D93F860E}" presName="sibTransNodeCircle" presStyleLbl="alignNode1" presStyleIdx="0" presStyleCnt="4">
        <dgm:presLayoutVars>
          <dgm:chMax val="0"/>
          <dgm:bulletEnabled/>
        </dgm:presLayoutVars>
      </dgm:prSet>
      <dgm:spPr/>
      <dgm:t>
        <a:bodyPr/>
        <a:lstStyle/>
        <a:p>
          <a:endParaRPr lang="it-IT"/>
        </a:p>
      </dgm:t>
    </dgm:pt>
    <dgm:pt modelId="{67AD444F-614C-4C40-BD84-A1C70A103B25}" type="pres">
      <dgm:prSet presAssocID="{9C9785F8-CDA5-404B-96C7-3233D93F860E}" presName="spacerBetweenCircleAndCallout" presStyleCnt="0">
        <dgm:presLayoutVars/>
      </dgm:prSet>
      <dgm:spPr/>
    </dgm:pt>
    <dgm:pt modelId="{6E55559E-7A47-4F38-BC14-8472960ED6E8}" type="pres">
      <dgm:prSet presAssocID="{A023B416-4591-4DA2-B937-313F0431E5DE}" presName="nodeText" presStyleLbl="alignAccFollowNode1" presStyleIdx="2" presStyleCnt="12">
        <dgm:presLayoutVars>
          <dgm:bulletEnabled val="1"/>
        </dgm:presLayoutVars>
      </dgm:prSet>
      <dgm:spPr/>
      <dgm:t>
        <a:bodyPr/>
        <a:lstStyle/>
        <a:p>
          <a:endParaRPr lang="it-IT"/>
        </a:p>
      </dgm:t>
    </dgm:pt>
    <dgm:pt modelId="{2EBC56BA-7296-4A2E-B2FA-95EDE080D112}" type="pres">
      <dgm:prSet presAssocID="{9C9785F8-CDA5-404B-96C7-3233D93F860E}" presName="sibTransComposite" presStyleCnt="0"/>
      <dgm:spPr/>
    </dgm:pt>
    <dgm:pt modelId="{500646A1-4DC5-43D3-8183-4B12A9464BA9}" type="pres">
      <dgm:prSet presAssocID="{25EF6927-9857-4E21-9FE2-9AB87CCDF0A5}" presName="compositeNode" presStyleCnt="0"/>
      <dgm:spPr/>
    </dgm:pt>
    <dgm:pt modelId="{CDAB22EB-C63D-42F2-BD3C-D7C78B805AC2}" type="pres">
      <dgm:prSet presAssocID="{25EF6927-9857-4E21-9FE2-9AB87CCDF0A5}" presName="parTx" presStyleLbl="node1" presStyleIdx="0" presStyleCnt="0">
        <dgm:presLayoutVars>
          <dgm:chMax val="0"/>
          <dgm:chPref val="0"/>
          <dgm:bulletEnabled val="1"/>
        </dgm:presLayoutVars>
      </dgm:prSet>
      <dgm:spPr/>
    </dgm:pt>
    <dgm:pt modelId="{0BB079E6-0D54-4C04-AC99-69DA2932A3C6}" type="pres">
      <dgm:prSet presAssocID="{25EF6927-9857-4E21-9FE2-9AB87CCDF0A5}" presName="parSh" presStyleCnt="0"/>
      <dgm:spPr/>
    </dgm:pt>
    <dgm:pt modelId="{F4F7980D-9301-4F4A-B7DD-2E430E7938E8}" type="pres">
      <dgm:prSet presAssocID="{25EF6927-9857-4E21-9FE2-9AB87CCDF0A5}" presName="lineNode" presStyleLbl="alignAccFollowNode1" presStyleIdx="3" presStyleCnt="12"/>
      <dgm:spPr/>
    </dgm:pt>
    <dgm:pt modelId="{D2D3E486-6653-4401-A8A4-769DE98E8872}" type="pres">
      <dgm:prSet presAssocID="{25EF6927-9857-4E21-9FE2-9AB87CCDF0A5}" presName="lineArrowNode" presStyleLbl="alignAccFollowNode1" presStyleIdx="4" presStyleCnt="12"/>
      <dgm:spPr/>
    </dgm:pt>
    <dgm:pt modelId="{411E9402-FA12-457F-B547-5738E8539668}" type="pres">
      <dgm:prSet presAssocID="{133A378A-9FC9-4751-89AC-4F6662640902}" presName="sibTransNodeCircle" presStyleLbl="alignNode1" presStyleIdx="1" presStyleCnt="4">
        <dgm:presLayoutVars>
          <dgm:chMax val="0"/>
          <dgm:bulletEnabled/>
        </dgm:presLayoutVars>
      </dgm:prSet>
      <dgm:spPr/>
      <dgm:t>
        <a:bodyPr/>
        <a:lstStyle/>
        <a:p>
          <a:endParaRPr lang="it-IT"/>
        </a:p>
      </dgm:t>
    </dgm:pt>
    <dgm:pt modelId="{C9195D1A-D445-4B90-9336-6A3E76C34575}" type="pres">
      <dgm:prSet presAssocID="{133A378A-9FC9-4751-89AC-4F6662640902}" presName="spacerBetweenCircleAndCallout" presStyleCnt="0">
        <dgm:presLayoutVars/>
      </dgm:prSet>
      <dgm:spPr/>
    </dgm:pt>
    <dgm:pt modelId="{B95C0FE5-B628-44B4-9A30-41DC144B2ADE}" type="pres">
      <dgm:prSet presAssocID="{25EF6927-9857-4E21-9FE2-9AB87CCDF0A5}" presName="nodeText" presStyleLbl="alignAccFollowNode1" presStyleIdx="5" presStyleCnt="12">
        <dgm:presLayoutVars>
          <dgm:bulletEnabled val="1"/>
        </dgm:presLayoutVars>
      </dgm:prSet>
      <dgm:spPr/>
      <dgm:t>
        <a:bodyPr/>
        <a:lstStyle/>
        <a:p>
          <a:endParaRPr lang="it-IT"/>
        </a:p>
      </dgm:t>
    </dgm:pt>
    <dgm:pt modelId="{CF3E6653-9246-45B0-A822-DC60BCFF0393}" type="pres">
      <dgm:prSet presAssocID="{133A378A-9FC9-4751-89AC-4F6662640902}" presName="sibTransComposite" presStyleCnt="0"/>
      <dgm:spPr/>
    </dgm:pt>
    <dgm:pt modelId="{2786151E-8DF3-4D87-965A-5160D50D5EEF}" type="pres">
      <dgm:prSet presAssocID="{3A2F5A4E-719F-4119-A59C-88E5BADAF3DE}" presName="compositeNode" presStyleCnt="0"/>
      <dgm:spPr/>
    </dgm:pt>
    <dgm:pt modelId="{1B8CAC58-A83A-4AA6-B0A9-52B65677F518}" type="pres">
      <dgm:prSet presAssocID="{3A2F5A4E-719F-4119-A59C-88E5BADAF3DE}" presName="parTx" presStyleLbl="node1" presStyleIdx="0" presStyleCnt="0">
        <dgm:presLayoutVars>
          <dgm:chMax val="0"/>
          <dgm:chPref val="0"/>
          <dgm:bulletEnabled val="1"/>
        </dgm:presLayoutVars>
      </dgm:prSet>
      <dgm:spPr/>
    </dgm:pt>
    <dgm:pt modelId="{0A1572B6-D281-4D30-8146-42F317287A3B}" type="pres">
      <dgm:prSet presAssocID="{3A2F5A4E-719F-4119-A59C-88E5BADAF3DE}" presName="parSh" presStyleCnt="0"/>
      <dgm:spPr/>
    </dgm:pt>
    <dgm:pt modelId="{732932B2-731F-4AC8-8C11-9EC7B9578A22}" type="pres">
      <dgm:prSet presAssocID="{3A2F5A4E-719F-4119-A59C-88E5BADAF3DE}" presName="lineNode" presStyleLbl="alignAccFollowNode1" presStyleIdx="6" presStyleCnt="12"/>
      <dgm:spPr/>
    </dgm:pt>
    <dgm:pt modelId="{0838C251-78FC-4176-83A5-82E075788338}" type="pres">
      <dgm:prSet presAssocID="{3A2F5A4E-719F-4119-A59C-88E5BADAF3DE}" presName="lineArrowNode" presStyleLbl="alignAccFollowNode1" presStyleIdx="7" presStyleCnt="12"/>
      <dgm:spPr/>
    </dgm:pt>
    <dgm:pt modelId="{1870C08E-7C6F-402E-B847-B3BDA8E5C25C}" type="pres">
      <dgm:prSet presAssocID="{F4CE5F74-5002-4CCC-8478-13DAA3752D1C}" presName="sibTransNodeCircle" presStyleLbl="alignNode1" presStyleIdx="2" presStyleCnt="4">
        <dgm:presLayoutVars>
          <dgm:chMax val="0"/>
          <dgm:bulletEnabled/>
        </dgm:presLayoutVars>
      </dgm:prSet>
      <dgm:spPr/>
      <dgm:t>
        <a:bodyPr/>
        <a:lstStyle/>
        <a:p>
          <a:endParaRPr lang="it-IT"/>
        </a:p>
      </dgm:t>
    </dgm:pt>
    <dgm:pt modelId="{2A2F17FC-4BE3-49D0-8FAD-067D5E8ADE2A}" type="pres">
      <dgm:prSet presAssocID="{F4CE5F74-5002-4CCC-8478-13DAA3752D1C}" presName="spacerBetweenCircleAndCallout" presStyleCnt="0">
        <dgm:presLayoutVars/>
      </dgm:prSet>
      <dgm:spPr/>
    </dgm:pt>
    <dgm:pt modelId="{64EAE77F-AFC2-4C8D-8947-87046B6C2497}" type="pres">
      <dgm:prSet presAssocID="{3A2F5A4E-719F-4119-A59C-88E5BADAF3DE}" presName="nodeText" presStyleLbl="alignAccFollowNode1" presStyleIdx="8" presStyleCnt="12">
        <dgm:presLayoutVars>
          <dgm:bulletEnabled val="1"/>
        </dgm:presLayoutVars>
      </dgm:prSet>
      <dgm:spPr/>
      <dgm:t>
        <a:bodyPr/>
        <a:lstStyle/>
        <a:p>
          <a:endParaRPr lang="it-IT"/>
        </a:p>
      </dgm:t>
    </dgm:pt>
    <dgm:pt modelId="{FBBA60C9-CB38-4456-91B6-142CB2970AC2}" type="pres">
      <dgm:prSet presAssocID="{F4CE5F74-5002-4CCC-8478-13DAA3752D1C}" presName="sibTransComposite" presStyleCnt="0"/>
      <dgm:spPr/>
    </dgm:pt>
    <dgm:pt modelId="{63FBC657-1DC4-4983-9EB4-B8B9D6495A8E}" type="pres">
      <dgm:prSet presAssocID="{CC79323D-FE75-44E0-A273-8DFD3B41F8B0}" presName="compositeNode" presStyleCnt="0"/>
      <dgm:spPr/>
    </dgm:pt>
    <dgm:pt modelId="{4FB88020-611D-4C6E-84F0-1305D431FE62}" type="pres">
      <dgm:prSet presAssocID="{CC79323D-FE75-44E0-A273-8DFD3B41F8B0}" presName="parTx" presStyleLbl="node1" presStyleIdx="0" presStyleCnt="0">
        <dgm:presLayoutVars>
          <dgm:chMax val="0"/>
          <dgm:chPref val="0"/>
          <dgm:bulletEnabled val="1"/>
        </dgm:presLayoutVars>
      </dgm:prSet>
      <dgm:spPr/>
    </dgm:pt>
    <dgm:pt modelId="{D2BBBE11-5381-42F8-AFD9-612F7AF0E7B2}" type="pres">
      <dgm:prSet presAssocID="{CC79323D-FE75-44E0-A273-8DFD3B41F8B0}" presName="parSh" presStyleCnt="0"/>
      <dgm:spPr/>
    </dgm:pt>
    <dgm:pt modelId="{7452D2E6-73AD-46E0-89E2-6A33AD5BF87B}" type="pres">
      <dgm:prSet presAssocID="{CC79323D-FE75-44E0-A273-8DFD3B41F8B0}" presName="lineNode" presStyleLbl="alignAccFollowNode1" presStyleIdx="9" presStyleCnt="12"/>
      <dgm:spPr/>
    </dgm:pt>
    <dgm:pt modelId="{9FCE28AF-14DB-46CC-8205-A572684ACBD3}" type="pres">
      <dgm:prSet presAssocID="{CC79323D-FE75-44E0-A273-8DFD3B41F8B0}" presName="lineArrowNode" presStyleLbl="alignAccFollowNode1" presStyleIdx="10" presStyleCnt="12"/>
      <dgm:spPr/>
    </dgm:pt>
    <dgm:pt modelId="{09DEF8A2-724B-4B6A-ADD0-933EDA934CB4}" type="pres">
      <dgm:prSet presAssocID="{1EEDB351-F67C-46FB-95F9-C636B9F51C5A}" presName="sibTransNodeCircle" presStyleLbl="alignNode1" presStyleIdx="3" presStyleCnt="4">
        <dgm:presLayoutVars>
          <dgm:chMax val="0"/>
          <dgm:bulletEnabled/>
        </dgm:presLayoutVars>
      </dgm:prSet>
      <dgm:spPr/>
      <dgm:t>
        <a:bodyPr/>
        <a:lstStyle/>
        <a:p>
          <a:endParaRPr lang="it-IT"/>
        </a:p>
      </dgm:t>
    </dgm:pt>
    <dgm:pt modelId="{BC4CF749-95FC-4CAE-B075-D21A8A19F4F8}" type="pres">
      <dgm:prSet presAssocID="{1EEDB351-F67C-46FB-95F9-C636B9F51C5A}" presName="spacerBetweenCircleAndCallout" presStyleCnt="0">
        <dgm:presLayoutVars/>
      </dgm:prSet>
      <dgm:spPr/>
    </dgm:pt>
    <dgm:pt modelId="{7384B895-5323-4A6E-AD10-331E485D5897}" type="pres">
      <dgm:prSet presAssocID="{CC79323D-FE75-44E0-A273-8DFD3B41F8B0}" presName="nodeText" presStyleLbl="alignAccFollowNode1" presStyleIdx="11" presStyleCnt="12">
        <dgm:presLayoutVars>
          <dgm:bulletEnabled val="1"/>
        </dgm:presLayoutVars>
      </dgm:prSet>
      <dgm:spPr/>
      <dgm:t>
        <a:bodyPr/>
        <a:lstStyle/>
        <a:p>
          <a:endParaRPr lang="it-IT"/>
        </a:p>
      </dgm:t>
    </dgm:pt>
  </dgm:ptLst>
  <dgm:cxnLst>
    <dgm:cxn modelId="{F243E3D7-45F2-46D4-8612-2A2A568CBC07}" type="presOf" srcId="{CC79323D-FE75-44E0-A273-8DFD3B41F8B0}" destId="{7384B895-5323-4A6E-AD10-331E485D5897}" srcOrd="0" destOrd="0" presId="urn:microsoft.com/office/officeart/2016/7/layout/LinearArrowProcessNumbered"/>
    <dgm:cxn modelId="{80428BB4-95FA-460C-AF38-AB6BDE386B25}" type="presOf" srcId="{133A378A-9FC9-4751-89AC-4F6662640902}" destId="{411E9402-FA12-457F-B547-5738E8539668}" srcOrd="0" destOrd="0" presId="urn:microsoft.com/office/officeart/2016/7/layout/LinearArrowProcessNumbered"/>
    <dgm:cxn modelId="{3BF153AF-65A0-4CE9-A4DE-0E8B1CB7E218}" type="presOf" srcId="{20B64D5E-314B-4496-9A80-D766026B7996}" destId="{FC154D33-65C8-43E7-BEB6-C4BB78D87B8E}" srcOrd="0" destOrd="0" presId="urn:microsoft.com/office/officeart/2016/7/layout/LinearArrowProcessNumbered"/>
    <dgm:cxn modelId="{CF45168E-1D8D-4A3B-A7E1-90DE6CE7AF0F}" srcId="{20B64D5E-314B-4496-9A80-D766026B7996}" destId="{3A2F5A4E-719F-4119-A59C-88E5BADAF3DE}" srcOrd="2" destOrd="0" parTransId="{21F52ABF-2210-4EFB-AF7D-F19E0AA159A8}" sibTransId="{F4CE5F74-5002-4CCC-8478-13DAA3752D1C}"/>
    <dgm:cxn modelId="{F8F90746-AA42-4F7D-8D92-A032324CCD3E}" type="presOf" srcId="{F4CE5F74-5002-4CCC-8478-13DAA3752D1C}" destId="{1870C08E-7C6F-402E-B847-B3BDA8E5C25C}" srcOrd="0" destOrd="0" presId="urn:microsoft.com/office/officeart/2016/7/layout/LinearArrowProcessNumbered"/>
    <dgm:cxn modelId="{D7E618B2-A4A4-4DCA-9E27-F8DE8A81C559}" type="presOf" srcId="{3A2F5A4E-719F-4119-A59C-88E5BADAF3DE}" destId="{64EAE77F-AFC2-4C8D-8947-87046B6C2497}" srcOrd="0" destOrd="0" presId="urn:microsoft.com/office/officeart/2016/7/layout/LinearArrowProcessNumbered"/>
    <dgm:cxn modelId="{998F07E1-43F9-4171-8C0F-682DA5B6ADCC}" srcId="{20B64D5E-314B-4496-9A80-D766026B7996}" destId="{A023B416-4591-4DA2-B937-313F0431E5DE}" srcOrd="0" destOrd="0" parTransId="{AD634DD3-4EBA-4FF5-9ECD-F8366C96BD36}" sibTransId="{9C9785F8-CDA5-404B-96C7-3233D93F860E}"/>
    <dgm:cxn modelId="{3ABC763D-909D-4B3A-81DA-9EC890797970}" type="presOf" srcId="{A023B416-4591-4DA2-B937-313F0431E5DE}" destId="{6E55559E-7A47-4F38-BC14-8472960ED6E8}" srcOrd="0" destOrd="0" presId="urn:microsoft.com/office/officeart/2016/7/layout/LinearArrowProcessNumbered"/>
    <dgm:cxn modelId="{82FC0964-6224-4443-9A96-BB1B4EDED8DA}" type="presOf" srcId="{25EF6927-9857-4E21-9FE2-9AB87CCDF0A5}" destId="{B95C0FE5-B628-44B4-9A30-41DC144B2ADE}" srcOrd="0" destOrd="0" presId="urn:microsoft.com/office/officeart/2016/7/layout/LinearArrowProcessNumbered"/>
    <dgm:cxn modelId="{2F45DB37-590A-49B9-A89C-083ABB22E588}" type="presOf" srcId="{1EEDB351-F67C-46FB-95F9-C636B9F51C5A}" destId="{09DEF8A2-724B-4B6A-ADD0-933EDA934CB4}" srcOrd="0" destOrd="0" presId="urn:microsoft.com/office/officeart/2016/7/layout/LinearArrowProcessNumbered"/>
    <dgm:cxn modelId="{B385EA0E-3F96-482C-A897-0216E6E89BB2}" srcId="{20B64D5E-314B-4496-9A80-D766026B7996}" destId="{CC79323D-FE75-44E0-A273-8DFD3B41F8B0}" srcOrd="3" destOrd="0" parTransId="{34188D66-9CA8-4A75-9A12-6C7A474B9186}" sibTransId="{1EEDB351-F67C-46FB-95F9-C636B9F51C5A}"/>
    <dgm:cxn modelId="{A24DF309-5498-4AA9-A2D8-A7CBD61381D2}" srcId="{20B64D5E-314B-4496-9A80-D766026B7996}" destId="{25EF6927-9857-4E21-9FE2-9AB87CCDF0A5}" srcOrd="1" destOrd="0" parTransId="{C9D2E265-7904-4B3F-A6E9-37806A284E68}" sibTransId="{133A378A-9FC9-4751-89AC-4F6662640902}"/>
    <dgm:cxn modelId="{D5EF7EB7-C642-4F59-B487-F9A9E721A7EC}" type="presOf" srcId="{9C9785F8-CDA5-404B-96C7-3233D93F860E}" destId="{F87DDAD7-47EF-4CC9-A181-1ED2D6E97E71}" srcOrd="0" destOrd="0" presId="urn:microsoft.com/office/officeart/2016/7/layout/LinearArrowProcessNumbered"/>
    <dgm:cxn modelId="{B2F41B81-3355-4C81-A67E-EABFE70B6B7D}" type="presParOf" srcId="{FC154D33-65C8-43E7-BEB6-C4BB78D87B8E}" destId="{2064A486-8375-4067-802A-CE9C844681A5}" srcOrd="0" destOrd="0" presId="urn:microsoft.com/office/officeart/2016/7/layout/LinearArrowProcessNumbered"/>
    <dgm:cxn modelId="{FEC5BD4F-901E-4FB1-AD40-9CBDE338E397}" type="presParOf" srcId="{2064A486-8375-4067-802A-CE9C844681A5}" destId="{95A70536-754C-4838-B93D-A87341C9EE3F}" srcOrd="0" destOrd="0" presId="urn:microsoft.com/office/officeart/2016/7/layout/LinearArrowProcessNumbered"/>
    <dgm:cxn modelId="{E07F187E-20DA-4AFA-995F-B6445F827586}" type="presParOf" srcId="{2064A486-8375-4067-802A-CE9C844681A5}" destId="{83B15EFB-D565-4087-B316-887B7E48360C}" srcOrd="1" destOrd="0" presId="urn:microsoft.com/office/officeart/2016/7/layout/LinearArrowProcessNumbered"/>
    <dgm:cxn modelId="{A681086D-17A0-4290-A8CC-599886E03952}" type="presParOf" srcId="{83B15EFB-D565-4087-B316-887B7E48360C}" destId="{AE16D0C4-FC87-4A14-8E4E-26FA8B07CF07}" srcOrd="0" destOrd="0" presId="urn:microsoft.com/office/officeart/2016/7/layout/LinearArrowProcessNumbered"/>
    <dgm:cxn modelId="{FEFC3015-397F-43A3-A42D-BA18E1312720}" type="presParOf" srcId="{83B15EFB-D565-4087-B316-887B7E48360C}" destId="{21D04B3E-A790-483C-9483-C919DFF25D23}" srcOrd="1" destOrd="0" presId="urn:microsoft.com/office/officeart/2016/7/layout/LinearArrowProcessNumbered"/>
    <dgm:cxn modelId="{210CD34C-6ED7-45BC-84E3-EC6F3AAB7ED3}" type="presParOf" srcId="{83B15EFB-D565-4087-B316-887B7E48360C}" destId="{F87DDAD7-47EF-4CC9-A181-1ED2D6E97E71}" srcOrd="2" destOrd="0" presId="urn:microsoft.com/office/officeart/2016/7/layout/LinearArrowProcessNumbered"/>
    <dgm:cxn modelId="{CF9A85AF-7283-4589-842E-270C6A495914}" type="presParOf" srcId="{83B15EFB-D565-4087-B316-887B7E48360C}" destId="{67AD444F-614C-4C40-BD84-A1C70A103B25}" srcOrd="3" destOrd="0" presId="urn:microsoft.com/office/officeart/2016/7/layout/LinearArrowProcessNumbered"/>
    <dgm:cxn modelId="{F11DE4FB-3B8B-4CBD-A466-245F06A4C5C5}" type="presParOf" srcId="{2064A486-8375-4067-802A-CE9C844681A5}" destId="{6E55559E-7A47-4F38-BC14-8472960ED6E8}" srcOrd="2" destOrd="0" presId="urn:microsoft.com/office/officeart/2016/7/layout/LinearArrowProcessNumbered"/>
    <dgm:cxn modelId="{F0489117-6B14-40F2-A598-2830AB159BD6}" type="presParOf" srcId="{FC154D33-65C8-43E7-BEB6-C4BB78D87B8E}" destId="{2EBC56BA-7296-4A2E-B2FA-95EDE080D112}" srcOrd="1" destOrd="0" presId="urn:microsoft.com/office/officeart/2016/7/layout/LinearArrowProcessNumbered"/>
    <dgm:cxn modelId="{71772D5C-E4DC-4C41-AD34-4CE88FB8926F}" type="presParOf" srcId="{FC154D33-65C8-43E7-BEB6-C4BB78D87B8E}" destId="{500646A1-4DC5-43D3-8183-4B12A9464BA9}" srcOrd="2" destOrd="0" presId="urn:microsoft.com/office/officeart/2016/7/layout/LinearArrowProcessNumbered"/>
    <dgm:cxn modelId="{027AD742-8741-4F8F-A525-D2E67B9631F8}" type="presParOf" srcId="{500646A1-4DC5-43D3-8183-4B12A9464BA9}" destId="{CDAB22EB-C63D-42F2-BD3C-D7C78B805AC2}" srcOrd="0" destOrd="0" presId="urn:microsoft.com/office/officeart/2016/7/layout/LinearArrowProcessNumbered"/>
    <dgm:cxn modelId="{072F99E2-A2FC-44FE-9C12-812BB7EF46A7}" type="presParOf" srcId="{500646A1-4DC5-43D3-8183-4B12A9464BA9}" destId="{0BB079E6-0D54-4C04-AC99-69DA2932A3C6}" srcOrd="1" destOrd="0" presId="urn:microsoft.com/office/officeart/2016/7/layout/LinearArrowProcessNumbered"/>
    <dgm:cxn modelId="{0ABD8135-CDFA-4E3B-BBB4-5414BADC0E43}" type="presParOf" srcId="{0BB079E6-0D54-4C04-AC99-69DA2932A3C6}" destId="{F4F7980D-9301-4F4A-B7DD-2E430E7938E8}" srcOrd="0" destOrd="0" presId="urn:microsoft.com/office/officeart/2016/7/layout/LinearArrowProcessNumbered"/>
    <dgm:cxn modelId="{F81C2DC2-42BB-47A5-8925-DB2EAD99B619}" type="presParOf" srcId="{0BB079E6-0D54-4C04-AC99-69DA2932A3C6}" destId="{D2D3E486-6653-4401-A8A4-769DE98E8872}" srcOrd="1" destOrd="0" presId="urn:microsoft.com/office/officeart/2016/7/layout/LinearArrowProcessNumbered"/>
    <dgm:cxn modelId="{4B4CFE60-CC8B-464D-A009-50C5F7E02CAB}" type="presParOf" srcId="{0BB079E6-0D54-4C04-AC99-69DA2932A3C6}" destId="{411E9402-FA12-457F-B547-5738E8539668}" srcOrd="2" destOrd="0" presId="urn:microsoft.com/office/officeart/2016/7/layout/LinearArrowProcessNumbered"/>
    <dgm:cxn modelId="{258209E9-68E8-421C-B30E-F2FA84200B10}" type="presParOf" srcId="{0BB079E6-0D54-4C04-AC99-69DA2932A3C6}" destId="{C9195D1A-D445-4B90-9336-6A3E76C34575}" srcOrd="3" destOrd="0" presId="urn:microsoft.com/office/officeart/2016/7/layout/LinearArrowProcessNumbered"/>
    <dgm:cxn modelId="{B440942E-6A01-473E-A282-1F85ECD6A12E}" type="presParOf" srcId="{500646A1-4DC5-43D3-8183-4B12A9464BA9}" destId="{B95C0FE5-B628-44B4-9A30-41DC144B2ADE}" srcOrd="2" destOrd="0" presId="urn:microsoft.com/office/officeart/2016/7/layout/LinearArrowProcessNumbered"/>
    <dgm:cxn modelId="{D96BF6B7-D232-4DCC-B1A0-4980C4D9A443}" type="presParOf" srcId="{FC154D33-65C8-43E7-BEB6-C4BB78D87B8E}" destId="{CF3E6653-9246-45B0-A822-DC60BCFF0393}" srcOrd="3" destOrd="0" presId="urn:microsoft.com/office/officeart/2016/7/layout/LinearArrowProcessNumbered"/>
    <dgm:cxn modelId="{F731E42C-FFB6-46AA-9176-E1F445A8E7F8}" type="presParOf" srcId="{FC154D33-65C8-43E7-BEB6-C4BB78D87B8E}" destId="{2786151E-8DF3-4D87-965A-5160D50D5EEF}" srcOrd="4" destOrd="0" presId="urn:microsoft.com/office/officeart/2016/7/layout/LinearArrowProcessNumbered"/>
    <dgm:cxn modelId="{337442ED-C244-4A95-8891-382727A541E7}" type="presParOf" srcId="{2786151E-8DF3-4D87-965A-5160D50D5EEF}" destId="{1B8CAC58-A83A-4AA6-B0A9-52B65677F518}" srcOrd="0" destOrd="0" presId="urn:microsoft.com/office/officeart/2016/7/layout/LinearArrowProcessNumbered"/>
    <dgm:cxn modelId="{497B1231-9446-4D2A-8780-026899E8106D}" type="presParOf" srcId="{2786151E-8DF3-4D87-965A-5160D50D5EEF}" destId="{0A1572B6-D281-4D30-8146-42F317287A3B}" srcOrd="1" destOrd="0" presId="urn:microsoft.com/office/officeart/2016/7/layout/LinearArrowProcessNumbered"/>
    <dgm:cxn modelId="{41016911-1D65-43A2-85D0-A20EB518202D}" type="presParOf" srcId="{0A1572B6-D281-4D30-8146-42F317287A3B}" destId="{732932B2-731F-4AC8-8C11-9EC7B9578A22}" srcOrd="0" destOrd="0" presId="urn:microsoft.com/office/officeart/2016/7/layout/LinearArrowProcessNumbered"/>
    <dgm:cxn modelId="{48E2D024-32A1-4309-8F9A-C5DE3842CDA9}" type="presParOf" srcId="{0A1572B6-D281-4D30-8146-42F317287A3B}" destId="{0838C251-78FC-4176-83A5-82E075788338}" srcOrd="1" destOrd="0" presId="urn:microsoft.com/office/officeart/2016/7/layout/LinearArrowProcessNumbered"/>
    <dgm:cxn modelId="{E08C2D1B-171E-4F09-803C-C6A8AF8E8318}" type="presParOf" srcId="{0A1572B6-D281-4D30-8146-42F317287A3B}" destId="{1870C08E-7C6F-402E-B847-B3BDA8E5C25C}" srcOrd="2" destOrd="0" presId="urn:microsoft.com/office/officeart/2016/7/layout/LinearArrowProcessNumbered"/>
    <dgm:cxn modelId="{5704B8B8-6E6C-4B08-BC05-BC4C7F2D8783}" type="presParOf" srcId="{0A1572B6-D281-4D30-8146-42F317287A3B}" destId="{2A2F17FC-4BE3-49D0-8FAD-067D5E8ADE2A}" srcOrd="3" destOrd="0" presId="urn:microsoft.com/office/officeart/2016/7/layout/LinearArrowProcessNumbered"/>
    <dgm:cxn modelId="{C6CEFB20-0445-4333-890D-1D479004C8AB}" type="presParOf" srcId="{2786151E-8DF3-4D87-965A-5160D50D5EEF}" destId="{64EAE77F-AFC2-4C8D-8947-87046B6C2497}" srcOrd="2" destOrd="0" presId="urn:microsoft.com/office/officeart/2016/7/layout/LinearArrowProcessNumbered"/>
    <dgm:cxn modelId="{74C7DD74-AA5A-48B0-BF7C-1A58B16CB100}" type="presParOf" srcId="{FC154D33-65C8-43E7-BEB6-C4BB78D87B8E}" destId="{FBBA60C9-CB38-4456-91B6-142CB2970AC2}" srcOrd="5" destOrd="0" presId="urn:microsoft.com/office/officeart/2016/7/layout/LinearArrowProcessNumbered"/>
    <dgm:cxn modelId="{5721C3CE-D22F-4E12-A03C-F84DD8E61CC1}" type="presParOf" srcId="{FC154D33-65C8-43E7-BEB6-C4BB78D87B8E}" destId="{63FBC657-1DC4-4983-9EB4-B8B9D6495A8E}" srcOrd="6" destOrd="0" presId="urn:microsoft.com/office/officeart/2016/7/layout/LinearArrowProcessNumbered"/>
    <dgm:cxn modelId="{92F34F96-B3E7-477D-BCE4-F23AA2E1D3FE}" type="presParOf" srcId="{63FBC657-1DC4-4983-9EB4-B8B9D6495A8E}" destId="{4FB88020-611D-4C6E-84F0-1305D431FE62}" srcOrd="0" destOrd="0" presId="urn:microsoft.com/office/officeart/2016/7/layout/LinearArrowProcessNumbered"/>
    <dgm:cxn modelId="{FC107127-398D-451C-B09B-D68B2BBADF09}" type="presParOf" srcId="{63FBC657-1DC4-4983-9EB4-B8B9D6495A8E}" destId="{D2BBBE11-5381-42F8-AFD9-612F7AF0E7B2}" srcOrd="1" destOrd="0" presId="urn:microsoft.com/office/officeart/2016/7/layout/LinearArrowProcessNumbered"/>
    <dgm:cxn modelId="{91EA5644-3BBE-4E26-843D-FA709D46A830}" type="presParOf" srcId="{D2BBBE11-5381-42F8-AFD9-612F7AF0E7B2}" destId="{7452D2E6-73AD-46E0-89E2-6A33AD5BF87B}" srcOrd="0" destOrd="0" presId="urn:microsoft.com/office/officeart/2016/7/layout/LinearArrowProcessNumbered"/>
    <dgm:cxn modelId="{E5D48545-7D3C-4963-866B-860E5C56636C}" type="presParOf" srcId="{D2BBBE11-5381-42F8-AFD9-612F7AF0E7B2}" destId="{9FCE28AF-14DB-46CC-8205-A572684ACBD3}" srcOrd="1" destOrd="0" presId="urn:microsoft.com/office/officeart/2016/7/layout/LinearArrowProcessNumbered"/>
    <dgm:cxn modelId="{6562CDC3-D7CE-42BD-87B4-50AAC8C09E4A}" type="presParOf" srcId="{D2BBBE11-5381-42F8-AFD9-612F7AF0E7B2}" destId="{09DEF8A2-724B-4B6A-ADD0-933EDA934CB4}" srcOrd="2" destOrd="0" presId="urn:microsoft.com/office/officeart/2016/7/layout/LinearArrowProcessNumbered"/>
    <dgm:cxn modelId="{6731A2A1-2E82-4D65-8C17-185B6E47BA5E}" type="presParOf" srcId="{D2BBBE11-5381-42F8-AFD9-612F7AF0E7B2}" destId="{BC4CF749-95FC-4CAE-B075-D21A8A19F4F8}" srcOrd="3" destOrd="0" presId="urn:microsoft.com/office/officeart/2016/7/layout/LinearArrowProcessNumbered"/>
    <dgm:cxn modelId="{42D514BE-6DEE-40BE-A5DC-014147D25918}" type="presParOf" srcId="{63FBC657-1DC4-4983-9EB4-B8B9D6495A8E}" destId="{7384B895-5323-4A6E-AD10-331E485D5897}"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B3FBAB-ABC9-4D47-9F57-AAB46531C7D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A0D8253-4D74-4F21-B056-68A19D74D05D}">
      <dgm:prSet/>
      <dgm:spPr/>
      <dgm:t>
        <a:bodyPr/>
        <a:lstStyle/>
        <a:p>
          <a:r>
            <a:rPr lang="en-US"/>
            <a:t>Unfamiliar rules for social interaction</a:t>
          </a:r>
        </a:p>
      </dgm:t>
    </dgm:pt>
    <dgm:pt modelId="{1E9F2B86-3B26-4FC8-B88E-4CF8282C648A}" type="parTrans" cxnId="{4519B0A3-F466-4F20-81BA-C47C3C8E6B06}">
      <dgm:prSet/>
      <dgm:spPr/>
      <dgm:t>
        <a:bodyPr/>
        <a:lstStyle/>
        <a:p>
          <a:endParaRPr lang="en-US"/>
        </a:p>
      </dgm:t>
    </dgm:pt>
    <dgm:pt modelId="{76C05F8F-EC76-409F-B51C-6E0E4A6ED8DB}" type="sibTrans" cxnId="{4519B0A3-F466-4F20-81BA-C47C3C8E6B06}">
      <dgm:prSet/>
      <dgm:spPr/>
      <dgm:t>
        <a:bodyPr/>
        <a:lstStyle/>
        <a:p>
          <a:endParaRPr lang="en-US"/>
        </a:p>
      </dgm:t>
    </dgm:pt>
    <dgm:pt modelId="{378C2EA4-78BA-4C80-A15E-4101D57F2782}">
      <dgm:prSet/>
      <dgm:spPr/>
      <dgm:t>
        <a:bodyPr/>
        <a:lstStyle/>
        <a:p>
          <a:r>
            <a:rPr lang="en-US"/>
            <a:t>Strange environment and climate</a:t>
          </a:r>
        </a:p>
      </dgm:t>
    </dgm:pt>
    <dgm:pt modelId="{CB05B758-1638-41DF-8EB4-C862B5F8A9DF}" type="parTrans" cxnId="{C9837BBA-1946-48DB-97AE-E1528757CE7A}">
      <dgm:prSet/>
      <dgm:spPr/>
      <dgm:t>
        <a:bodyPr/>
        <a:lstStyle/>
        <a:p>
          <a:endParaRPr lang="en-US"/>
        </a:p>
      </dgm:t>
    </dgm:pt>
    <dgm:pt modelId="{42D18CFE-2B66-4BC8-9B5D-C1ED8D946239}" type="sibTrans" cxnId="{C9837BBA-1946-48DB-97AE-E1528757CE7A}">
      <dgm:prSet/>
      <dgm:spPr/>
      <dgm:t>
        <a:bodyPr/>
        <a:lstStyle/>
        <a:p>
          <a:endParaRPr lang="en-US"/>
        </a:p>
      </dgm:t>
    </dgm:pt>
    <dgm:pt modelId="{C68B4C79-7F77-45CD-B342-E4008FAC0CF9}">
      <dgm:prSet/>
      <dgm:spPr/>
      <dgm:t>
        <a:bodyPr/>
        <a:lstStyle/>
        <a:p>
          <a:r>
            <a:rPr lang="en-US"/>
            <a:t>Low levels of similarities in beliefs, values, norms, and attitudes</a:t>
          </a:r>
        </a:p>
      </dgm:t>
    </dgm:pt>
    <dgm:pt modelId="{C2F908FB-9761-4DB2-811D-DF712CCB8D35}" type="parTrans" cxnId="{712489CD-15F4-41BA-90EF-A941B18000B7}">
      <dgm:prSet/>
      <dgm:spPr/>
      <dgm:t>
        <a:bodyPr/>
        <a:lstStyle/>
        <a:p>
          <a:endParaRPr lang="en-US"/>
        </a:p>
      </dgm:t>
    </dgm:pt>
    <dgm:pt modelId="{506533CC-9DB1-4CD5-9F7C-D642DD25315B}" type="sibTrans" cxnId="{712489CD-15F4-41BA-90EF-A941B18000B7}">
      <dgm:prSet/>
      <dgm:spPr/>
      <dgm:t>
        <a:bodyPr/>
        <a:lstStyle/>
        <a:p>
          <a:endParaRPr lang="en-US"/>
        </a:p>
      </dgm:t>
    </dgm:pt>
    <dgm:pt modelId="{0CD82FFE-65E4-4C33-BFA1-73802C09F2AB}">
      <dgm:prSet/>
      <dgm:spPr/>
      <dgm:t>
        <a:bodyPr/>
        <a:lstStyle/>
        <a:p>
          <a:r>
            <a:rPr lang="en-US"/>
            <a:t>Misinterpretations of behaviors and intentions of the other cultural group</a:t>
          </a:r>
        </a:p>
      </dgm:t>
    </dgm:pt>
    <dgm:pt modelId="{2F909185-EEF0-4A84-8E92-72A92C15D336}" type="parTrans" cxnId="{DBE2AFB8-7E73-4154-94A7-2F7B04F243B3}">
      <dgm:prSet/>
      <dgm:spPr/>
      <dgm:t>
        <a:bodyPr/>
        <a:lstStyle/>
        <a:p>
          <a:endParaRPr lang="en-US"/>
        </a:p>
      </dgm:t>
    </dgm:pt>
    <dgm:pt modelId="{DDFC9896-E1FE-487F-A696-BB8A02CFA4E9}" type="sibTrans" cxnId="{DBE2AFB8-7E73-4154-94A7-2F7B04F243B3}">
      <dgm:prSet/>
      <dgm:spPr/>
      <dgm:t>
        <a:bodyPr/>
        <a:lstStyle/>
        <a:p>
          <a:endParaRPr lang="en-US"/>
        </a:p>
      </dgm:t>
    </dgm:pt>
    <dgm:pt modelId="{C011FF50-5023-4A00-AD53-EA4F0A67D7C6}">
      <dgm:prSet/>
      <dgm:spPr/>
      <dgm:t>
        <a:bodyPr/>
        <a:lstStyle/>
        <a:p>
          <a:r>
            <a:rPr lang="en-US"/>
            <a:t>Motivations for/ traumas associated with traveling to the new culture </a:t>
          </a:r>
        </a:p>
      </dgm:t>
    </dgm:pt>
    <dgm:pt modelId="{6A08366B-EE4F-4EBC-AEF5-72165EADA6B1}" type="parTrans" cxnId="{03E3D431-5AE4-4DD6-B759-9B01A969BF1B}">
      <dgm:prSet/>
      <dgm:spPr/>
      <dgm:t>
        <a:bodyPr/>
        <a:lstStyle/>
        <a:p>
          <a:endParaRPr lang="en-US"/>
        </a:p>
      </dgm:t>
    </dgm:pt>
    <dgm:pt modelId="{8394F31B-C3F7-474E-AAAE-4B7E50A335AC}" type="sibTrans" cxnId="{03E3D431-5AE4-4DD6-B759-9B01A969BF1B}">
      <dgm:prSet/>
      <dgm:spPr/>
      <dgm:t>
        <a:bodyPr/>
        <a:lstStyle/>
        <a:p>
          <a:endParaRPr lang="en-US"/>
        </a:p>
      </dgm:t>
    </dgm:pt>
    <dgm:pt modelId="{C8EE7CEC-1BF3-47F5-B94B-B8134EEE159E}" type="pres">
      <dgm:prSet presAssocID="{36B3FBAB-ABC9-4D47-9F57-AAB46531C7D2}" presName="linear" presStyleCnt="0">
        <dgm:presLayoutVars>
          <dgm:animLvl val="lvl"/>
          <dgm:resizeHandles val="exact"/>
        </dgm:presLayoutVars>
      </dgm:prSet>
      <dgm:spPr/>
      <dgm:t>
        <a:bodyPr/>
        <a:lstStyle/>
        <a:p>
          <a:endParaRPr lang="it-IT"/>
        </a:p>
      </dgm:t>
    </dgm:pt>
    <dgm:pt modelId="{3AA5189C-30E0-4342-80BD-F2006E356316}" type="pres">
      <dgm:prSet presAssocID="{BA0D8253-4D74-4F21-B056-68A19D74D05D}" presName="parentText" presStyleLbl="node1" presStyleIdx="0" presStyleCnt="5">
        <dgm:presLayoutVars>
          <dgm:chMax val="0"/>
          <dgm:bulletEnabled val="1"/>
        </dgm:presLayoutVars>
      </dgm:prSet>
      <dgm:spPr/>
      <dgm:t>
        <a:bodyPr/>
        <a:lstStyle/>
        <a:p>
          <a:endParaRPr lang="it-IT"/>
        </a:p>
      </dgm:t>
    </dgm:pt>
    <dgm:pt modelId="{B3DD6142-B5BD-4D52-8FB8-23402A8BCFD9}" type="pres">
      <dgm:prSet presAssocID="{76C05F8F-EC76-409F-B51C-6E0E4A6ED8DB}" presName="spacer" presStyleCnt="0"/>
      <dgm:spPr/>
    </dgm:pt>
    <dgm:pt modelId="{237202D3-EF09-40C6-A7AC-709C6E8DF927}" type="pres">
      <dgm:prSet presAssocID="{378C2EA4-78BA-4C80-A15E-4101D57F2782}" presName="parentText" presStyleLbl="node1" presStyleIdx="1" presStyleCnt="5">
        <dgm:presLayoutVars>
          <dgm:chMax val="0"/>
          <dgm:bulletEnabled val="1"/>
        </dgm:presLayoutVars>
      </dgm:prSet>
      <dgm:spPr/>
      <dgm:t>
        <a:bodyPr/>
        <a:lstStyle/>
        <a:p>
          <a:endParaRPr lang="it-IT"/>
        </a:p>
      </dgm:t>
    </dgm:pt>
    <dgm:pt modelId="{AA870177-282C-423F-8EB3-CBDF5B301B26}" type="pres">
      <dgm:prSet presAssocID="{42D18CFE-2B66-4BC8-9B5D-C1ED8D946239}" presName="spacer" presStyleCnt="0"/>
      <dgm:spPr/>
    </dgm:pt>
    <dgm:pt modelId="{279130E8-6850-412D-9DF1-666DE45F5C79}" type="pres">
      <dgm:prSet presAssocID="{C68B4C79-7F77-45CD-B342-E4008FAC0CF9}" presName="parentText" presStyleLbl="node1" presStyleIdx="2" presStyleCnt="5">
        <dgm:presLayoutVars>
          <dgm:chMax val="0"/>
          <dgm:bulletEnabled val="1"/>
        </dgm:presLayoutVars>
      </dgm:prSet>
      <dgm:spPr/>
      <dgm:t>
        <a:bodyPr/>
        <a:lstStyle/>
        <a:p>
          <a:endParaRPr lang="it-IT"/>
        </a:p>
      </dgm:t>
    </dgm:pt>
    <dgm:pt modelId="{CBBA3F95-83FE-4211-87F7-1970AD2FCF79}" type="pres">
      <dgm:prSet presAssocID="{506533CC-9DB1-4CD5-9F7C-D642DD25315B}" presName="spacer" presStyleCnt="0"/>
      <dgm:spPr/>
    </dgm:pt>
    <dgm:pt modelId="{12575ADE-6B9C-4FF3-81C6-F0E072C71CEC}" type="pres">
      <dgm:prSet presAssocID="{0CD82FFE-65E4-4C33-BFA1-73802C09F2AB}" presName="parentText" presStyleLbl="node1" presStyleIdx="3" presStyleCnt="5">
        <dgm:presLayoutVars>
          <dgm:chMax val="0"/>
          <dgm:bulletEnabled val="1"/>
        </dgm:presLayoutVars>
      </dgm:prSet>
      <dgm:spPr/>
      <dgm:t>
        <a:bodyPr/>
        <a:lstStyle/>
        <a:p>
          <a:endParaRPr lang="it-IT"/>
        </a:p>
      </dgm:t>
    </dgm:pt>
    <dgm:pt modelId="{9A626A55-118E-4E4B-AEA9-199166F58CD3}" type="pres">
      <dgm:prSet presAssocID="{DDFC9896-E1FE-487F-A696-BB8A02CFA4E9}" presName="spacer" presStyleCnt="0"/>
      <dgm:spPr/>
    </dgm:pt>
    <dgm:pt modelId="{98B6221F-8B03-47D0-9D53-C679FBA4E68E}" type="pres">
      <dgm:prSet presAssocID="{C011FF50-5023-4A00-AD53-EA4F0A67D7C6}" presName="parentText" presStyleLbl="node1" presStyleIdx="4" presStyleCnt="5">
        <dgm:presLayoutVars>
          <dgm:chMax val="0"/>
          <dgm:bulletEnabled val="1"/>
        </dgm:presLayoutVars>
      </dgm:prSet>
      <dgm:spPr/>
      <dgm:t>
        <a:bodyPr/>
        <a:lstStyle/>
        <a:p>
          <a:endParaRPr lang="it-IT"/>
        </a:p>
      </dgm:t>
    </dgm:pt>
  </dgm:ptLst>
  <dgm:cxnLst>
    <dgm:cxn modelId="{4519B0A3-F466-4F20-81BA-C47C3C8E6B06}" srcId="{36B3FBAB-ABC9-4D47-9F57-AAB46531C7D2}" destId="{BA0D8253-4D74-4F21-B056-68A19D74D05D}" srcOrd="0" destOrd="0" parTransId="{1E9F2B86-3B26-4FC8-B88E-4CF8282C648A}" sibTransId="{76C05F8F-EC76-409F-B51C-6E0E4A6ED8DB}"/>
    <dgm:cxn modelId="{C9837BBA-1946-48DB-97AE-E1528757CE7A}" srcId="{36B3FBAB-ABC9-4D47-9F57-AAB46531C7D2}" destId="{378C2EA4-78BA-4C80-A15E-4101D57F2782}" srcOrd="1" destOrd="0" parTransId="{CB05B758-1638-41DF-8EB4-C862B5F8A9DF}" sibTransId="{42D18CFE-2B66-4BC8-9B5D-C1ED8D946239}"/>
    <dgm:cxn modelId="{DBE2AFB8-7E73-4154-94A7-2F7B04F243B3}" srcId="{36B3FBAB-ABC9-4D47-9F57-AAB46531C7D2}" destId="{0CD82FFE-65E4-4C33-BFA1-73802C09F2AB}" srcOrd="3" destOrd="0" parTransId="{2F909185-EEF0-4A84-8E92-72A92C15D336}" sibTransId="{DDFC9896-E1FE-487F-A696-BB8A02CFA4E9}"/>
    <dgm:cxn modelId="{FA72CD7F-0A9D-429C-A47E-9C9DF30DE620}" type="presOf" srcId="{36B3FBAB-ABC9-4D47-9F57-AAB46531C7D2}" destId="{C8EE7CEC-1BF3-47F5-B94B-B8134EEE159E}" srcOrd="0" destOrd="0" presId="urn:microsoft.com/office/officeart/2005/8/layout/vList2"/>
    <dgm:cxn modelId="{E56C47C0-0C50-4B70-94A5-AEAA46A220EA}" type="presOf" srcId="{BA0D8253-4D74-4F21-B056-68A19D74D05D}" destId="{3AA5189C-30E0-4342-80BD-F2006E356316}" srcOrd="0" destOrd="0" presId="urn:microsoft.com/office/officeart/2005/8/layout/vList2"/>
    <dgm:cxn modelId="{00611F02-FFBC-468E-881B-40226F3B0B00}" type="presOf" srcId="{C011FF50-5023-4A00-AD53-EA4F0A67D7C6}" destId="{98B6221F-8B03-47D0-9D53-C679FBA4E68E}" srcOrd="0" destOrd="0" presId="urn:microsoft.com/office/officeart/2005/8/layout/vList2"/>
    <dgm:cxn modelId="{7D8162EB-BFDF-47D7-BC3B-B94A824B02C0}" type="presOf" srcId="{C68B4C79-7F77-45CD-B342-E4008FAC0CF9}" destId="{279130E8-6850-412D-9DF1-666DE45F5C79}" srcOrd="0" destOrd="0" presId="urn:microsoft.com/office/officeart/2005/8/layout/vList2"/>
    <dgm:cxn modelId="{712489CD-15F4-41BA-90EF-A941B18000B7}" srcId="{36B3FBAB-ABC9-4D47-9F57-AAB46531C7D2}" destId="{C68B4C79-7F77-45CD-B342-E4008FAC0CF9}" srcOrd="2" destOrd="0" parTransId="{C2F908FB-9761-4DB2-811D-DF712CCB8D35}" sibTransId="{506533CC-9DB1-4CD5-9F7C-D642DD25315B}"/>
    <dgm:cxn modelId="{03E3D431-5AE4-4DD6-B759-9B01A969BF1B}" srcId="{36B3FBAB-ABC9-4D47-9F57-AAB46531C7D2}" destId="{C011FF50-5023-4A00-AD53-EA4F0A67D7C6}" srcOrd="4" destOrd="0" parTransId="{6A08366B-EE4F-4EBC-AEF5-72165EADA6B1}" sibTransId="{8394F31B-C3F7-474E-AAAE-4B7E50A335AC}"/>
    <dgm:cxn modelId="{D90B05BE-9C05-4904-AAF6-BDE7F455B750}" type="presOf" srcId="{0CD82FFE-65E4-4C33-BFA1-73802C09F2AB}" destId="{12575ADE-6B9C-4FF3-81C6-F0E072C71CEC}" srcOrd="0" destOrd="0" presId="urn:microsoft.com/office/officeart/2005/8/layout/vList2"/>
    <dgm:cxn modelId="{E272ABE3-5EDB-40C5-97BC-4BCA7CF65D74}" type="presOf" srcId="{378C2EA4-78BA-4C80-A15E-4101D57F2782}" destId="{237202D3-EF09-40C6-A7AC-709C6E8DF927}" srcOrd="0" destOrd="0" presId="urn:microsoft.com/office/officeart/2005/8/layout/vList2"/>
    <dgm:cxn modelId="{4F7C0994-EE78-4896-A694-C1A2B306D1DF}" type="presParOf" srcId="{C8EE7CEC-1BF3-47F5-B94B-B8134EEE159E}" destId="{3AA5189C-30E0-4342-80BD-F2006E356316}" srcOrd="0" destOrd="0" presId="urn:microsoft.com/office/officeart/2005/8/layout/vList2"/>
    <dgm:cxn modelId="{48F7B15F-1195-4899-8BFB-7E3871BD8882}" type="presParOf" srcId="{C8EE7CEC-1BF3-47F5-B94B-B8134EEE159E}" destId="{B3DD6142-B5BD-4D52-8FB8-23402A8BCFD9}" srcOrd="1" destOrd="0" presId="urn:microsoft.com/office/officeart/2005/8/layout/vList2"/>
    <dgm:cxn modelId="{AFF37DE5-DF04-4FF0-B1C4-C2A68ACD8E6D}" type="presParOf" srcId="{C8EE7CEC-1BF3-47F5-B94B-B8134EEE159E}" destId="{237202D3-EF09-40C6-A7AC-709C6E8DF927}" srcOrd="2" destOrd="0" presId="urn:microsoft.com/office/officeart/2005/8/layout/vList2"/>
    <dgm:cxn modelId="{E7B2DE9A-09C0-4B42-A7B2-70663524ED25}" type="presParOf" srcId="{C8EE7CEC-1BF3-47F5-B94B-B8134EEE159E}" destId="{AA870177-282C-423F-8EB3-CBDF5B301B26}" srcOrd="3" destOrd="0" presId="urn:microsoft.com/office/officeart/2005/8/layout/vList2"/>
    <dgm:cxn modelId="{81C062FD-4DBB-4771-BD8A-310ED39B57B1}" type="presParOf" srcId="{C8EE7CEC-1BF3-47F5-B94B-B8134EEE159E}" destId="{279130E8-6850-412D-9DF1-666DE45F5C79}" srcOrd="4" destOrd="0" presId="urn:microsoft.com/office/officeart/2005/8/layout/vList2"/>
    <dgm:cxn modelId="{D4E94BC5-A289-4CD5-B562-19299FF8AB29}" type="presParOf" srcId="{C8EE7CEC-1BF3-47F5-B94B-B8134EEE159E}" destId="{CBBA3F95-83FE-4211-87F7-1970AD2FCF79}" srcOrd="5" destOrd="0" presId="urn:microsoft.com/office/officeart/2005/8/layout/vList2"/>
    <dgm:cxn modelId="{EBE8A544-3C5F-4073-AC0F-0069E7C3C0E3}" type="presParOf" srcId="{C8EE7CEC-1BF3-47F5-B94B-B8134EEE159E}" destId="{12575ADE-6B9C-4FF3-81C6-F0E072C71CEC}" srcOrd="6" destOrd="0" presId="urn:microsoft.com/office/officeart/2005/8/layout/vList2"/>
    <dgm:cxn modelId="{25A93190-99BA-41D5-8812-D07F7A66B0B8}" type="presParOf" srcId="{C8EE7CEC-1BF3-47F5-B94B-B8134EEE159E}" destId="{9A626A55-118E-4E4B-AEA9-199166F58CD3}" srcOrd="7" destOrd="0" presId="urn:microsoft.com/office/officeart/2005/8/layout/vList2"/>
    <dgm:cxn modelId="{7D2A242A-BCB5-4628-8F2A-9AADD08516DF}" type="presParOf" srcId="{C8EE7CEC-1BF3-47F5-B94B-B8134EEE159E}" destId="{98B6221F-8B03-47D0-9D53-C679FBA4E68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1B9808-24A9-4E5F-AD98-37FF79F166D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7D0C11C-E0C4-4FE2-B0DB-9A6F9D955378}">
      <dgm:prSet/>
      <dgm:spPr/>
      <dgm:t>
        <a:bodyPr/>
        <a:lstStyle/>
        <a:p>
          <a:r>
            <a:rPr lang="en-US"/>
            <a:t>Unfamiliarity with the new culture and surroundings</a:t>
          </a:r>
        </a:p>
      </dgm:t>
    </dgm:pt>
    <dgm:pt modelId="{0BA6329C-A2D8-4215-836A-302CE5F44E53}" type="parTrans" cxnId="{D06F44A3-BB83-49EA-AE5C-A38A7AB73AF5}">
      <dgm:prSet/>
      <dgm:spPr/>
      <dgm:t>
        <a:bodyPr/>
        <a:lstStyle/>
        <a:p>
          <a:endParaRPr lang="en-US"/>
        </a:p>
      </dgm:t>
    </dgm:pt>
    <dgm:pt modelId="{2DD349C5-FC4A-4B75-89B0-300F8E005252}" type="sibTrans" cxnId="{D06F44A3-BB83-49EA-AE5C-A38A7AB73AF5}">
      <dgm:prSet/>
      <dgm:spPr/>
      <dgm:t>
        <a:bodyPr/>
        <a:lstStyle/>
        <a:p>
          <a:endParaRPr lang="en-US"/>
        </a:p>
      </dgm:t>
    </dgm:pt>
    <dgm:pt modelId="{471CF851-C8C8-433E-AB52-6902FB0DD3E8}">
      <dgm:prSet/>
      <dgm:spPr/>
      <dgm:t>
        <a:bodyPr/>
        <a:lstStyle/>
        <a:p>
          <a:r>
            <a:rPr lang="en-US"/>
            <a:t>Inability to effectively use or understand new language and cultural symbols </a:t>
          </a:r>
        </a:p>
      </dgm:t>
    </dgm:pt>
    <dgm:pt modelId="{FCFA17D6-A7BB-47E0-B9A2-01A1E5D06DC5}" type="parTrans" cxnId="{CD39DCD8-C76D-4319-97BC-829322CC0599}">
      <dgm:prSet/>
      <dgm:spPr/>
      <dgm:t>
        <a:bodyPr/>
        <a:lstStyle/>
        <a:p>
          <a:endParaRPr lang="en-US"/>
        </a:p>
      </dgm:t>
    </dgm:pt>
    <dgm:pt modelId="{4020B9B8-92E5-46B7-A747-5BD08FD3A66F}" type="sibTrans" cxnId="{CD39DCD8-C76D-4319-97BC-829322CC0599}">
      <dgm:prSet/>
      <dgm:spPr/>
      <dgm:t>
        <a:bodyPr/>
        <a:lstStyle/>
        <a:p>
          <a:endParaRPr lang="en-US"/>
        </a:p>
      </dgm:t>
    </dgm:pt>
    <dgm:pt modelId="{EDAFE57A-8B05-4807-B7B6-020ABB0CB03A}">
      <dgm:prSet/>
      <dgm:spPr/>
      <dgm:t>
        <a:bodyPr/>
        <a:lstStyle/>
        <a:p>
          <a:r>
            <a:rPr lang="en-US"/>
            <a:t>Discrepancies between the demands of new situations and the resources for dealing with them</a:t>
          </a:r>
        </a:p>
      </dgm:t>
    </dgm:pt>
    <dgm:pt modelId="{C51AF541-048F-4F20-9186-B227F4A4D16D}" type="parTrans" cxnId="{AE5667BC-D3DC-4232-950B-4DB373522C8F}">
      <dgm:prSet/>
      <dgm:spPr/>
      <dgm:t>
        <a:bodyPr/>
        <a:lstStyle/>
        <a:p>
          <a:endParaRPr lang="en-US"/>
        </a:p>
      </dgm:t>
    </dgm:pt>
    <dgm:pt modelId="{012ED545-7248-428D-8BC4-7A0692B48CAF}" type="sibTrans" cxnId="{AE5667BC-D3DC-4232-950B-4DB373522C8F}">
      <dgm:prSet/>
      <dgm:spPr/>
      <dgm:t>
        <a:bodyPr/>
        <a:lstStyle/>
        <a:p>
          <a:endParaRPr lang="en-US"/>
        </a:p>
      </dgm:t>
    </dgm:pt>
    <dgm:pt modelId="{9A7EA74E-0E9A-4D9B-B0E4-781D0674D749}">
      <dgm:prSet/>
      <dgm:spPr/>
      <dgm:t>
        <a:bodyPr/>
        <a:lstStyle/>
        <a:p>
          <a:r>
            <a:rPr lang="en-US"/>
            <a:t>Cognitive fatigue </a:t>
          </a:r>
        </a:p>
      </dgm:t>
    </dgm:pt>
    <dgm:pt modelId="{F4D5437D-820A-4210-8411-6BD5963E03D3}" type="parTrans" cxnId="{13D432EA-E5A0-4A8A-8182-4E56D63BE2F3}">
      <dgm:prSet/>
      <dgm:spPr/>
      <dgm:t>
        <a:bodyPr/>
        <a:lstStyle/>
        <a:p>
          <a:endParaRPr lang="en-US"/>
        </a:p>
      </dgm:t>
    </dgm:pt>
    <dgm:pt modelId="{8CEADF25-DC88-40BD-A458-187B411AA858}" type="sibTrans" cxnId="{13D432EA-E5A0-4A8A-8182-4E56D63BE2F3}">
      <dgm:prSet/>
      <dgm:spPr/>
      <dgm:t>
        <a:bodyPr/>
        <a:lstStyle/>
        <a:p>
          <a:endParaRPr lang="en-US"/>
        </a:p>
      </dgm:t>
    </dgm:pt>
    <dgm:pt modelId="{EDCD415A-5624-478C-9F64-24DDF9B8F7E1}" type="pres">
      <dgm:prSet presAssocID="{791B9808-24A9-4E5F-AD98-37FF79F166D8}" presName="root" presStyleCnt="0">
        <dgm:presLayoutVars>
          <dgm:dir/>
          <dgm:resizeHandles val="exact"/>
        </dgm:presLayoutVars>
      </dgm:prSet>
      <dgm:spPr/>
      <dgm:t>
        <a:bodyPr/>
        <a:lstStyle/>
        <a:p>
          <a:endParaRPr lang="it-IT"/>
        </a:p>
      </dgm:t>
    </dgm:pt>
    <dgm:pt modelId="{7FFD694B-70CE-4381-8A23-1A117FA727A1}" type="pres">
      <dgm:prSet presAssocID="{87D0C11C-E0C4-4FE2-B0DB-9A6F9D955378}" presName="compNode" presStyleCnt="0"/>
      <dgm:spPr/>
    </dgm:pt>
    <dgm:pt modelId="{A6977BBC-313D-49CC-9627-DAD0D13E4984}" type="pres">
      <dgm:prSet presAssocID="{87D0C11C-E0C4-4FE2-B0DB-9A6F9D955378}" presName="bgRect" presStyleLbl="bgShp" presStyleIdx="0" presStyleCnt="4"/>
      <dgm:spPr/>
    </dgm:pt>
    <dgm:pt modelId="{2F7F304E-6107-4847-8E04-A76548ADA72A}" type="pres">
      <dgm:prSet presAssocID="{87D0C11C-E0C4-4FE2-B0DB-9A6F9D955378}"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it-IT"/>
        </a:p>
      </dgm:t>
      <dgm:extLst>
        <a:ext uri="{E40237B7-FDA0-4F09-8148-C483321AD2D9}">
          <dgm14:cNvPr xmlns:dgm14="http://schemas.microsoft.com/office/drawing/2010/diagram" id="0" name="" descr="Ryhmä"/>
        </a:ext>
      </dgm:extLst>
    </dgm:pt>
    <dgm:pt modelId="{BF66082F-1B7D-4FCD-A482-29A2D4F0B7B7}" type="pres">
      <dgm:prSet presAssocID="{87D0C11C-E0C4-4FE2-B0DB-9A6F9D955378}" presName="spaceRect" presStyleCnt="0"/>
      <dgm:spPr/>
    </dgm:pt>
    <dgm:pt modelId="{62E407C4-B5A5-465E-8BEA-0768A5D11BF9}" type="pres">
      <dgm:prSet presAssocID="{87D0C11C-E0C4-4FE2-B0DB-9A6F9D955378}" presName="parTx" presStyleLbl="revTx" presStyleIdx="0" presStyleCnt="4">
        <dgm:presLayoutVars>
          <dgm:chMax val="0"/>
          <dgm:chPref val="0"/>
        </dgm:presLayoutVars>
      </dgm:prSet>
      <dgm:spPr/>
      <dgm:t>
        <a:bodyPr/>
        <a:lstStyle/>
        <a:p>
          <a:endParaRPr lang="it-IT"/>
        </a:p>
      </dgm:t>
    </dgm:pt>
    <dgm:pt modelId="{73A44401-F0BA-46F3-9C02-FECBAD1650DA}" type="pres">
      <dgm:prSet presAssocID="{2DD349C5-FC4A-4B75-89B0-300F8E005252}" presName="sibTrans" presStyleCnt="0"/>
      <dgm:spPr/>
    </dgm:pt>
    <dgm:pt modelId="{CCB05462-54BF-4BD3-A9DD-02AB68BB4735}" type="pres">
      <dgm:prSet presAssocID="{471CF851-C8C8-433E-AB52-6902FB0DD3E8}" presName="compNode" presStyleCnt="0"/>
      <dgm:spPr/>
    </dgm:pt>
    <dgm:pt modelId="{FDB48967-917F-4952-A4C8-C4FCC8F566BB}" type="pres">
      <dgm:prSet presAssocID="{471CF851-C8C8-433E-AB52-6902FB0DD3E8}" presName="bgRect" presStyleLbl="bgShp" presStyleIdx="1" presStyleCnt="4"/>
      <dgm:spPr/>
    </dgm:pt>
    <dgm:pt modelId="{C18FA684-2B9F-40FC-8142-A3151527A702}" type="pres">
      <dgm:prSet presAssocID="{471CF851-C8C8-433E-AB52-6902FB0DD3E8}"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Keskustelu"/>
        </a:ext>
      </dgm:extLst>
    </dgm:pt>
    <dgm:pt modelId="{EBA890C6-9F93-47E4-B058-35FB8C691BBB}" type="pres">
      <dgm:prSet presAssocID="{471CF851-C8C8-433E-AB52-6902FB0DD3E8}" presName="spaceRect" presStyleCnt="0"/>
      <dgm:spPr/>
    </dgm:pt>
    <dgm:pt modelId="{C29256BD-3E59-4EE6-B7F4-47832B518B79}" type="pres">
      <dgm:prSet presAssocID="{471CF851-C8C8-433E-AB52-6902FB0DD3E8}" presName="parTx" presStyleLbl="revTx" presStyleIdx="1" presStyleCnt="4">
        <dgm:presLayoutVars>
          <dgm:chMax val="0"/>
          <dgm:chPref val="0"/>
        </dgm:presLayoutVars>
      </dgm:prSet>
      <dgm:spPr/>
      <dgm:t>
        <a:bodyPr/>
        <a:lstStyle/>
        <a:p>
          <a:endParaRPr lang="it-IT"/>
        </a:p>
      </dgm:t>
    </dgm:pt>
    <dgm:pt modelId="{08430D7B-A467-4948-BCCB-DCC901FF33D8}" type="pres">
      <dgm:prSet presAssocID="{4020B9B8-92E5-46B7-A747-5BD08FD3A66F}" presName="sibTrans" presStyleCnt="0"/>
      <dgm:spPr/>
    </dgm:pt>
    <dgm:pt modelId="{13547073-9FDF-431A-BB3F-80C7D90A2F8C}" type="pres">
      <dgm:prSet presAssocID="{EDAFE57A-8B05-4807-B7B6-020ABB0CB03A}" presName="compNode" presStyleCnt="0"/>
      <dgm:spPr/>
    </dgm:pt>
    <dgm:pt modelId="{43B90F3A-D884-4151-89A7-CD9EAF7078F4}" type="pres">
      <dgm:prSet presAssocID="{EDAFE57A-8B05-4807-B7B6-020ABB0CB03A}" presName="bgRect" presStyleLbl="bgShp" presStyleIdx="2" presStyleCnt="4"/>
      <dgm:spPr/>
    </dgm:pt>
    <dgm:pt modelId="{4B5EE3DD-9BE1-4DD4-A68E-0D587CAA8983}" type="pres">
      <dgm:prSet presAssocID="{EDAFE57A-8B05-4807-B7B6-020ABB0CB03A}"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Light Bulb and Gear"/>
        </a:ext>
      </dgm:extLst>
    </dgm:pt>
    <dgm:pt modelId="{DA0473CD-E41D-4CA2-A902-74C1072475BC}" type="pres">
      <dgm:prSet presAssocID="{EDAFE57A-8B05-4807-B7B6-020ABB0CB03A}" presName="spaceRect" presStyleCnt="0"/>
      <dgm:spPr/>
    </dgm:pt>
    <dgm:pt modelId="{3DAD5705-786F-4C48-AB21-CE8973C09BA1}" type="pres">
      <dgm:prSet presAssocID="{EDAFE57A-8B05-4807-B7B6-020ABB0CB03A}" presName="parTx" presStyleLbl="revTx" presStyleIdx="2" presStyleCnt="4">
        <dgm:presLayoutVars>
          <dgm:chMax val="0"/>
          <dgm:chPref val="0"/>
        </dgm:presLayoutVars>
      </dgm:prSet>
      <dgm:spPr/>
      <dgm:t>
        <a:bodyPr/>
        <a:lstStyle/>
        <a:p>
          <a:endParaRPr lang="it-IT"/>
        </a:p>
      </dgm:t>
    </dgm:pt>
    <dgm:pt modelId="{C92F0FD5-802E-48D8-A874-01BB66111233}" type="pres">
      <dgm:prSet presAssocID="{012ED545-7248-428D-8BC4-7A0692B48CAF}" presName="sibTrans" presStyleCnt="0"/>
      <dgm:spPr/>
    </dgm:pt>
    <dgm:pt modelId="{16174AA4-599C-4800-8F98-9BE14537A9A0}" type="pres">
      <dgm:prSet presAssocID="{9A7EA74E-0E9A-4D9B-B0E4-781D0674D749}" presName="compNode" presStyleCnt="0"/>
      <dgm:spPr/>
    </dgm:pt>
    <dgm:pt modelId="{8A512ECD-A334-448A-82D3-BE74EE8D2462}" type="pres">
      <dgm:prSet presAssocID="{9A7EA74E-0E9A-4D9B-B0E4-781D0674D749}" presName="bgRect" presStyleLbl="bgShp" presStyleIdx="3" presStyleCnt="4"/>
      <dgm:spPr/>
    </dgm:pt>
    <dgm:pt modelId="{50B23319-518F-4B60-91C3-AAEF5050B7F9}" type="pres">
      <dgm:prSet presAssocID="{9A7EA74E-0E9A-4D9B-B0E4-781D0674D749}"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it-IT"/>
        </a:p>
      </dgm:t>
      <dgm:extLst>
        <a:ext uri="{E40237B7-FDA0-4F09-8148-C483321AD2D9}">
          <dgm14:cNvPr xmlns:dgm14="http://schemas.microsoft.com/office/drawing/2010/diagram" id="0" name="" descr="Brain in head"/>
        </a:ext>
      </dgm:extLst>
    </dgm:pt>
    <dgm:pt modelId="{2AD006FD-7F92-45CA-992B-79A0AE6E3D82}" type="pres">
      <dgm:prSet presAssocID="{9A7EA74E-0E9A-4D9B-B0E4-781D0674D749}" presName="spaceRect" presStyleCnt="0"/>
      <dgm:spPr/>
    </dgm:pt>
    <dgm:pt modelId="{CCBF5981-3DC1-4C98-992F-478816C4A9FC}" type="pres">
      <dgm:prSet presAssocID="{9A7EA74E-0E9A-4D9B-B0E4-781D0674D749}" presName="parTx" presStyleLbl="revTx" presStyleIdx="3" presStyleCnt="4">
        <dgm:presLayoutVars>
          <dgm:chMax val="0"/>
          <dgm:chPref val="0"/>
        </dgm:presLayoutVars>
      </dgm:prSet>
      <dgm:spPr/>
      <dgm:t>
        <a:bodyPr/>
        <a:lstStyle/>
        <a:p>
          <a:endParaRPr lang="it-IT"/>
        </a:p>
      </dgm:t>
    </dgm:pt>
  </dgm:ptLst>
  <dgm:cxnLst>
    <dgm:cxn modelId="{597B0ECF-C66A-4B90-BD0F-6ACF558222B9}" type="presOf" srcId="{87D0C11C-E0C4-4FE2-B0DB-9A6F9D955378}" destId="{62E407C4-B5A5-465E-8BEA-0768A5D11BF9}" srcOrd="0" destOrd="0" presId="urn:microsoft.com/office/officeart/2018/2/layout/IconVerticalSolidList"/>
    <dgm:cxn modelId="{EB4DD59D-D86D-4526-9BAA-C6F5AB11236A}" type="presOf" srcId="{471CF851-C8C8-433E-AB52-6902FB0DD3E8}" destId="{C29256BD-3E59-4EE6-B7F4-47832B518B79}" srcOrd="0" destOrd="0" presId="urn:microsoft.com/office/officeart/2018/2/layout/IconVerticalSolidList"/>
    <dgm:cxn modelId="{AE5667BC-D3DC-4232-950B-4DB373522C8F}" srcId="{791B9808-24A9-4E5F-AD98-37FF79F166D8}" destId="{EDAFE57A-8B05-4807-B7B6-020ABB0CB03A}" srcOrd="2" destOrd="0" parTransId="{C51AF541-048F-4F20-9186-B227F4A4D16D}" sibTransId="{012ED545-7248-428D-8BC4-7A0692B48CAF}"/>
    <dgm:cxn modelId="{F241EDE1-0731-4647-8349-A5F4E0B85A34}" type="presOf" srcId="{9A7EA74E-0E9A-4D9B-B0E4-781D0674D749}" destId="{CCBF5981-3DC1-4C98-992F-478816C4A9FC}" srcOrd="0" destOrd="0" presId="urn:microsoft.com/office/officeart/2018/2/layout/IconVerticalSolidList"/>
    <dgm:cxn modelId="{D06F44A3-BB83-49EA-AE5C-A38A7AB73AF5}" srcId="{791B9808-24A9-4E5F-AD98-37FF79F166D8}" destId="{87D0C11C-E0C4-4FE2-B0DB-9A6F9D955378}" srcOrd="0" destOrd="0" parTransId="{0BA6329C-A2D8-4215-836A-302CE5F44E53}" sibTransId="{2DD349C5-FC4A-4B75-89B0-300F8E005252}"/>
    <dgm:cxn modelId="{13D432EA-E5A0-4A8A-8182-4E56D63BE2F3}" srcId="{791B9808-24A9-4E5F-AD98-37FF79F166D8}" destId="{9A7EA74E-0E9A-4D9B-B0E4-781D0674D749}" srcOrd="3" destOrd="0" parTransId="{F4D5437D-820A-4210-8411-6BD5963E03D3}" sibTransId="{8CEADF25-DC88-40BD-A458-187B411AA858}"/>
    <dgm:cxn modelId="{B2CD7C18-0686-4A02-A1AB-88BF6BB6EBD5}" type="presOf" srcId="{EDAFE57A-8B05-4807-B7B6-020ABB0CB03A}" destId="{3DAD5705-786F-4C48-AB21-CE8973C09BA1}" srcOrd="0" destOrd="0" presId="urn:microsoft.com/office/officeart/2018/2/layout/IconVerticalSolidList"/>
    <dgm:cxn modelId="{1BA10357-B36B-412A-A879-FC03C6243D53}" type="presOf" srcId="{791B9808-24A9-4E5F-AD98-37FF79F166D8}" destId="{EDCD415A-5624-478C-9F64-24DDF9B8F7E1}" srcOrd="0" destOrd="0" presId="urn:microsoft.com/office/officeart/2018/2/layout/IconVerticalSolidList"/>
    <dgm:cxn modelId="{CD39DCD8-C76D-4319-97BC-829322CC0599}" srcId="{791B9808-24A9-4E5F-AD98-37FF79F166D8}" destId="{471CF851-C8C8-433E-AB52-6902FB0DD3E8}" srcOrd="1" destOrd="0" parTransId="{FCFA17D6-A7BB-47E0-B9A2-01A1E5D06DC5}" sibTransId="{4020B9B8-92E5-46B7-A747-5BD08FD3A66F}"/>
    <dgm:cxn modelId="{2419B9BD-3606-4658-8BE6-855D84CD78E6}" type="presParOf" srcId="{EDCD415A-5624-478C-9F64-24DDF9B8F7E1}" destId="{7FFD694B-70CE-4381-8A23-1A117FA727A1}" srcOrd="0" destOrd="0" presId="urn:microsoft.com/office/officeart/2018/2/layout/IconVerticalSolidList"/>
    <dgm:cxn modelId="{201516CE-65BD-4303-8E5E-CD0F7E96A091}" type="presParOf" srcId="{7FFD694B-70CE-4381-8A23-1A117FA727A1}" destId="{A6977BBC-313D-49CC-9627-DAD0D13E4984}" srcOrd="0" destOrd="0" presId="urn:microsoft.com/office/officeart/2018/2/layout/IconVerticalSolidList"/>
    <dgm:cxn modelId="{8B8DC168-5F1F-47C8-B3CB-1BB901F3B2B4}" type="presParOf" srcId="{7FFD694B-70CE-4381-8A23-1A117FA727A1}" destId="{2F7F304E-6107-4847-8E04-A76548ADA72A}" srcOrd="1" destOrd="0" presId="urn:microsoft.com/office/officeart/2018/2/layout/IconVerticalSolidList"/>
    <dgm:cxn modelId="{01C65C5A-D9D2-414D-9ADA-1D4BBFAD2151}" type="presParOf" srcId="{7FFD694B-70CE-4381-8A23-1A117FA727A1}" destId="{BF66082F-1B7D-4FCD-A482-29A2D4F0B7B7}" srcOrd="2" destOrd="0" presId="urn:microsoft.com/office/officeart/2018/2/layout/IconVerticalSolidList"/>
    <dgm:cxn modelId="{576F61CF-9719-41BC-BAAD-847E5BC08720}" type="presParOf" srcId="{7FFD694B-70CE-4381-8A23-1A117FA727A1}" destId="{62E407C4-B5A5-465E-8BEA-0768A5D11BF9}" srcOrd="3" destOrd="0" presId="urn:microsoft.com/office/officeart/2018/2/layout/IconVerticalSolidList"/>
    <dgm:cxn modelId="{21E91E2E-6911-4CCB-87D8-EF97991A872F}" type="presParOf" srcId="{EDCD415A-5624-478C-9F64-24DDF9B8F7E1}" destId="{73A44401-F0BA-46F3-9C02-FECBAD1650DA}" srcOrd="1" destOrd="0" presId="urn:microsoft.com/office/officeart/2018/2/layout/IconVerticalSolidList"/>
    <dgm:cxn modelId="{66DE580C-6F45-4D7E-87A1-E51AB6DEDC45}" type="presParOf" srcId="{EDCD415A-5624-478C-9F64-24DDF9B8F7E1}" destId="{CCB05462-54BF-4BD3-A9DD-02AB68BB4735}" srcOrd="2" destOrd="0" presId="urn:microsoft.com/office/officeart/2018/2/layout/IconVerticalSolidList"/>
    <dgm:cxn modelId="{D6FF07CB-302B-4EF9-9295-CA5E0E39B4D5}" type="presParOf" srcId="{CCB05462-54BF-4BD3-A9DD-02AB68BB4735}" destId="{FDB48967-917F-4952-A4C8-C4FCC8F566BB}" srcOrd="0" destOrd="0" presId="urn:microsoft.com/office/officeart/2018/2/layout/IconVerticalSolidList"/>
    <dgm:cxn modelId="{0F3B4201-9392-494C-8404-C9404190045D}" type="presParOf" srcId="{CCB05462-54BF-4BD3-A9DD-02AB68BB4735}" destId="{C18FA684-2B9F-40FC-8142-A3151527A702}" srcOrd="1" destOrd="0" presId="urn:microsoft.com/office/officeart/2018/2/layout/IconVerticalSolidList"/>
    <dgm:cxn modelId="{48DE1D9F-9E5A-4D0B-8047-2CD0F4D3D4EF}" type="presParOf" srcId="{CCB05462-54BF-4BD3-A9DD-02AB68BB4735}" destId="{EBA890C6-9F93-47E4-B058-35FB8C691BBB}" srcOrd="2" destOrd="0" presId="urn:microsoft.com/office/officeart/2018/2/layout/IconVerticalSolidList"/>
    <dgm:cxn modelId="{96058A63-4D6D-4CAE-9CC3-5E93148A0DCC}" type="presParOf" srcId="{CCB05462-54BF-4BD3-A9DD-02AB68BB4735}" destId="{C29256BD-3E59-4EE6-B7F4-47832B518B79}" srcOrd="3" destOrd="0" presId="urn:microsoft.com/office/officeart/2018/2/layout/IconVerticalSolidList"/>
    <dgm:cxn modelId="{8E2D2403-B340-4BAB-97D9-060798D601F3}" type="presParOf" srcId="{EDCD415A-5624-478C-9F64-24DDF9B8F7E1}" destId="{08430D7B-A467-4948-BCCB-DCC901FF33D8}" srcOrd="3" destOrd="0" presId="urn:microsoft.com/office/officeart/2018/2/layout/IconVerticalSolidList"/>
    <dgm:cxn modelId="{DE041149-EB6C-4AA3-A3F7-C1EF2387C453}" type="presParOf" srcId="{EDCD415A-5624-478C-9F64-24DDF9B8F7E1}" destId="{13547073-9FDF-431A-BB3F-80C7D90A2F8C}" srcOrd="4" destOrd="0" presId="urn:microsoft.com/office/officeart/2018/2/layout/IconVerticalSolidList"/>
    <dgm:cxn modelId="{04ACAD42-B861-42D2-83B1-D86F26440821}" type="presParOf" srcId="{13547073-9FDF-431A-BB3F-80C7D90A2F8C}" destId="{43B90F3A-D884-4151-89A7-CD9EAF7078F4}" srcOrd="0" destOrd="0" presId="urn:microsoft.com/office/officeart/2018/2/layout/IconVerticalSolidList"/>
    <dgm:cxn modelId="{20C3DA68-E46F-46E1-876C-E5728E07F7C2}" type="presParOf" srcId="{13547073-9FDF-431A-BB3F-80C7D90A2F8C}" destId="{4B5EE3DD-9BE1-4DD4-A68E-0D587CAA8983}" srcOrd="1" destOrd="0" presId="urn:microsoft.com/office/officeart/2018/2/layout/IconVerticalSolidList"/>
    <dgm:cxn modelId="{017C3396-073E-44B8-94AC-15C7F18D6086}" type="presParOf" srcId="{13547073-9FDF-431A-BB3F-80C7D90A2F8C}" destId="{DA0473CD-E41D-4CA2-A902-74C1072475BC}" srcOrd="2" destOrd="0" presId="urn:microsoft.com/office/officeart/2018/2/layout/IconVerticalSolidList"/>
    <dgm:cxn modelId="{C55BDDCD-4329-4CCA-A282-3A96D039054F}" type="presParOf" srcId="{13547073-9FDF-431A-BB3F-80C7D90A2F8C}" destId="{3DAD5705-786F-4C48-AB21-CE8973C09BA1}" srcOrd="3" destOrd="0" presId="urn:microsoft.com/office/officeart/2018/2/layout/IconVerticalSolidList"/>
    <dgm:cxn modelId="{12339581-39C0-42DE-B74B-B1FA09951D2D}" type="presParOf" srcId="{EDCD415A-5624-478C-9F64-24DDF9B8F7E1}" destId="{C92F0FD5-802E-48D8-A874-01BB66111233}" srcOrd="5" destOrd="0" presId="urn:microsoft.com/office/officeart/2018/2/layout/IconVerticalSolidList"/>
    <dgm:cxn modelId="{3F65556B-E3D4-42CC-B3E5-8230E83D2EEE}" type="presParOf" srcId="{EDCD415A-5624-478C-9F64-24DDF9B8F7E1}" destId="{16174AA4-599C-4800-8F98-9BE14537A9A0}" srcOrd="6" destOrd="0" presId="urn:microsoft.com/office/officeart/2018/2/layout/IconVerticalSolidList"/>
    <dgm:cxn modelId="{7A5708E9-6477-43F3-9BAA-3ED01FECA883}" type="presParOf" srcId="{16174AA4-599C-4800-8F98-9BE14537A9A0}" destId="{8A512ECD-A334-448A-82D3-BE74EE8D2462}" srcOrd="0" destOrd="0" presId="urn:microsoft.com/office/officeart/2018/2/layout/IconVerticalSolidList"/>
    <dgm:cxn modelId="{2BF6C0D5-D76F-43A7-91D1-9FD03E0A46A6}" type="presParOf" srcId="{16174AA4-599C-4800-8F98-9BE14537A9A0}" destId="{50B23319-518F-4B60-91C3-AAEF5050B7F9}" srcOrd="1" destOrd="0" presId="urn:microsoft.com/office/officeart/2018/2/layout/IconVerticalSolidList"/>
    <dgm:cxn modelId="{0147AB81-D187-4DC7-A844-03CF856AB402}" type="presParOf" srcId="{16174AA4-599C-4800-8F98-9BE14537A9A0}" destId="{2AD006FD-7F92-45CA-992B-79A0AE6E3D82}" srcOrd="2" destOrd="0" presId="urn:microsoft.com/office/officeart/2018/2/layout/IconVerticalSolidList"/>
    <dgm:cxn modelId="{5FCA8959-1855-4AE4-A11A-0D47D73ADDAC}" type="presParOf" srcId="{16174AA4-599C-4800-8F98-9BE14537A9A0}" destId="{CCBF5981-3DC1-4C98-992F-478816C4A9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FEDC17-BC01-4255-A0B9-E152AB00AE4D}"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736B693-F979-4AE3-B77C-DC3EE5AAFB3C}">
      <dgm:prSet/>
      <dgm:spPr/>
      <dgm:t>
        <a:bodyPr/>
        <a:lstStyle/>
        <a:p>
          <a:r>
            <a:rPr lang="en-US"/>
            <a:t>Mentally</a:t>
          </a:r>
        </a:p>
      </dgm:t>
    </dgm:pt>
    <dgm:pt modelId="{78E3D71B-B728-4E4A-8304-5071BAB608B9}" type="parTrans" cxnId="{345E1630-4A03-4CE1-B2DC-D60386077FD1}">
      <dgm:prSet/>
      <dgm:spPr/>
      <dgm:t>
        <a:bodyPr/>
        <a:lstStyle/>
        <a:p>
          <a:endParaRPr lang="en-US"/>
        </a:p>
      </dgm:t>
    </dgm:pt>
    <dgm:pt modelId="{B07F07D1-4C5E-4D18-98C6-D59A94D0E667}" type="sibTrans" cxnId="{345E1630-4A03-4CE1-B2DC-D60386077FD1}">
      <dgm:prSet/>
      <dgm:spPr/>
      <dgm:t>
        <a:bodyPr/>
        <a:lstStyle/>
        <a:p>
          <a:endParaRPr lang="en-US"/>
        </a:p>
      </dgm:t>
    </dgm:pt>
    <dgm:pt modelId="{0AF86B94-064E-4EB2-A061-2D3C19C997DD}">
      <dgm:prSet/>
      <dgm:spPr/>
      <dgm:t>
        <a:bodyPr/>
        <a:lstStyle/>
        <a:p>
          <a:r>
            <a:rPr lang="en-US"/>
            <a:t>Emotionally </a:t>
          </a:r>
        </a:p>
      </dgm:t>
    </dgm:pt>
    <dgm:pt modelId="{7808BE6E-617D-4344-A970-AEA71612EA57}" type="parTrans" cxnId="{88245A0B-7CF2-481B-A851-2EC746C9A2CF}">
      <dgm:prSet/>
      <dgm:spPr/>
      <dgm:t>
        <a:bodyPr/>
        <a:lstStyle/>
        <a:p>
          <a:endParaRPr lang="en-US"/>
        </a:p>
      </dgm:t>
    </dgm:pt>
    <dgm:pt modelId="{49F91171-DE2D-4B92-AA53-252106687668}" type="sibTrans" cxnId="{88245A0B-7CF2-481B-A851-2EC746C9A2CF}">
      <dgm:prSet/>
      <dgm:spPr/>
      <dgm:t>
        <a:bodyPr/>
        <a:lstStyle/>
        <a:p>
          <a:endParaRPr lang="en-US"/>
        </a:p>
      </dgm:t>
    </dgm:pt>
    <dgm:pt modelId="{E0F25886-4081-42B5-8E91-9716A341185D}">
      <dgm:prSet/>
      <dgm:spPr/>
      <dgm:t>
        <a:bodyPr/>
        <a:lstStyle/>
        <a:p>
          <a:r>
            <a:rPr lang="en-US"/>
            <a:t>Physically </a:t>
          </a:r>
        </a:p>
      </dgm:t>
    </dgm:pt>
    <dgm:pt modelId="{134272AC-1D18-4172-852E-8C0452CA3419}" type="parTrans" cxnId="{F285D08A-C37A-42DD-8B13-EF0229BF2384}">
      <dgm:prSet/>
      <dgm:spPr/>
      <dgm:t>
        <a:bodyPr/>
        <a:lstStyle/>
        <a:p>
          <a:endParaRPr lang="en-US"/>
        </a:p>
      </dgm:t>
    </dgm:pt>
    <dgm:pt modelId="{3F138FC1-4A0E-406E-A210-B9DD12CBF25B}" type="sibTrans" cxnId="{F285D08A-C37A-42DD-8B13-EF0229BF2384}">
      <dgm:prSet/>
      <dgm:spPr/>
      <dgm:t>
        <a:bodyPr/>
        <a:lstStyle/>
        <a:p>
          <a:endParaRPr lang="en-US"/>
        </a:p>
      </dgm:t>
    </dgm:pt>
    <dgm:pt modelId="{114DC3A6-CBED-41D2-A121-2912AC0944A6}" type="pres">
      <dgm:prSet presAssocID="{72FEDC17-BC01-4255-A0B9-E152AB00AE4D}" presName="root" presStyleCnt="0">
        <dgm:presLayoutVars>
          <dgm:dir/>
          <dgm:resizeHandles val="exact"/>
        </dgm:presLayoutVars>
      </dgm:prSet>
      <dgm:spPr/>
      <dgm:t>
        <a:bodyPr/>
        <a:lstStyle/>
        <a:p>
          <a:endParaRPr lang="it-IT"/>
        </a:p>
      </dgm:t>
    </dgm:pt>
    <dgm:pt modelId="{228D9B80-9364-46DB-BCD5-6383569148E8}" type="pres">
      <dgm:prSet presAssocID="{A736B693-F979-4AE3-B77C-DC3EE5AAFB3C}" presName="compNode" presStyleCnt="0"/>
      <dgm:spPr/>
    </dgm:pt>
    <dgm:pt modelId="{33A230EC-7328-434C-AAE5-2621EA56DE5A}" type="pres">
      <dgm:prSet presAssocID="{A736B693-F979-4AE3-B77C-DC3EE5AAFB3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it-IT"/>
        </a:p>
      </dgm:t>
      <dgm:extLst>
        <a:ext uri="{E40237B7-FDA0-4F09-8148-C483321AD2D9}">
          <dgm14:cNvPr xmlns:dgm14="http://schemas.microsoft.com/office/drawing/2010/diagram" id="0" name="" descr="Brain in head"/>
        </a:ext>
      </dgm:extLst>
    </dgm:pt>
    <dgm:pt modelId="{DF82E4B7-C0EA-4536-97C2-AB893D6B1102}" type="pres">
      <dgm:prSet presAssocID="{A736B693-F979-4AE3-B77C-DC3EE5AAFB3C}" presName="spaceRect" presStyleCnt="0"/>
      <dgm:spPr/>
    </dgm:pt>
    <dgm:pt modelId="{93799D99-B47F-4869-AA19-F47D7FF9D085}" type="pres">
      <dgm:prSet presAssocID="{A736B693-F979-4AE3-B77C-DC3EE5AAFB3C}" presName="textRect" presStyleLbl="revTx" presStyleIdx="0" presStyleCnt="3">
        <dgm:presLayoutVars>
          <dgm:chMax val="1"/>
          <dgm:chPref val="1"/>
        </dgm:presLayoutVars>
      </dgm:prSet>
      <dgm:spPr/>
      <dgm:t>
        <a:bodyPr/>
        <a:lstStyle/>
        <a:p>
          <a:endParaRPr lang="it-IT"/>
        </a:p>
      </dgm:t>
    </dgm:pt>
    <dgm:pt modelId="{DF459BE8-78A2-48FE-8289-9E36E46D0631}" type="pres">
      <dgm:prSet presAssocID="{B07F07D1-4C5E-4D18-98C6-D59A94D0E667}" presName="sibTrans" presStyleCnt="0"/>
      <dgm:spPr/>
    </dgm:pt>
    <dgm:pt modelId="{CC8FAD3E-12FC-490C-BADE-41922341B6AD}" type="pres">
      <dgm:prSet presAssocID="{0AF86B94-064E-4EB2-A061-2D3C19C997DD}" presName="compNode" presStyleCnt="0"/>
      <dgm:spPr/>
    </dgm:pt>
    <dgm:pt modelId="{4E317C5A-B63F-4831-A030-A45929F2DBFE}" type="pres">
      <dgm:prSet presAssocID="{0AF86B94-064E-4EB2-A061-2D3C19C997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Funny Face with Solid Fill"/>
        </a:ext>
      </dgm:extLst>
    </dgm:pt>
    <dgm:pt modelId="{61D7F451-7DA7-4FCC-83DE-D8C6369C1CA7}" type="pres">
      <dgm:prSet presAssocID="{0AF86B94-064E-4EB2-A061-2D3C19C997DD}" presName="spaceRect" presStyleCnt="0"/>
      <dgm:spPr/>
    </dgm:pt>
    <dgm:pt modelId="{17F38D82-9C53-4F7A-B793-F01B22BE3B5B}" type="pres">
      <dgm:prSet presAssocID="{0AF86B94-064E-4EB2-A061-2D3C19C997DD}" presName="textRect" presStyleLbl="revTx" presStyleIdx="1" presStyleCnt="3">
        <dgm:presLayoutVars>
          <dgm:chMax val="1"/>
          <dgm:chPref val="1"/>
        </dgm:presLayoutVars>
      </dgm:prSet>
      <dgm:spPr/>
      <dgm:t>
        <a:bodyPr/>
        <a:lstStyle/>
        <a:p>
          <a:endParaRPr lang="it-IT"/>
        </a:p>
      </dgm:t>
    </dgm:pt>
    <dgm:pt modelId="{796DEE83-4D07-45CF-8D0E-356D01793CFA}" type="pres">
      <dgm:prSet presAssocID="{49F91171-DE2D-4B92-AA53-252106687668}" presName="sibTrans" presStyleCnt="0"/>
      <dgm:spPr/>
    </dgm:pt>
    <dgm:pt modelId="{96D3216C-DCD5-4A4F-840B-7D92F4C8931D}" type="pres">
      <dgm:prSet presAssocID="{E0F25886-4081-42B5-8E91-9716A341185D}" presName="compNode" presStyleCnt="0"/>
      <dgm:spPr/>
    </dgm:pt>
    <dgm:pt modelId="{4D419E9F-DB57-439E-A63B-7DA29FD4E002}" type="pres">
      <dgm:prSet presAssocID="{E0F25886-4081-42B5-8E91-9716A34118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Body Builder"/>
        </a:ext>
      </dgm:extLst>
    </dgm:pt>
    <dgm:pt modelId="{B28103AD-FA1A-4DD7-857E-BFDD13EF51B6}" type="pres">
      <dgm:prSet presAssocID="{E0F25886-4081-42B5-8E91-9716A341185D}" presName="spaceRect" presStyleCnt="0"/>
      <dgm:spPr/>
    </dgm:pt>
    <dgm:pt modelId="{E7C41505-65E0-4B4E-8CA9-6457D4D9C2A7}" type="pres">
      <dgm:prSet presAssocID="{E0F25886-4081-42B5-8E91-9716A341185D}" presName="textRect" presStyleLbl="revTx" presStyleIdx="2" presStyleCnt="3">
        <dgm:presLayoutVars>
          <dgm:chMax val="1"/>
          <dgm:chPref val="1"/>
        </dgm:presLayoutVars>
      </dgm:prSet>
      <dgm:spPr/>
      <dgm:t>
        <a:bodyPr/>
        <a:lstStyle/>
        <a:p>
          <a:endParaRPr lang="it-IT"/>
        </a:p>
      </dgm:t>
    </dgm:pt>
  </dgm:ptLst>
  <dgm:cxnLst>
    <dgm:cxn modelId="{CE343831-ED2A-47C1-A7C5-9D2F2DA4CFB9}" type="presOf" srcId="{A736B693-F979-4AE3-B77C-DC3EE5AAFB3C}" destId="{93799D99-B47F-4869-AA19-F47D7FF9D085}" srcOrd="0" destOrd="0" presId="urn:microsoft.com/office/officeart/2018/2/layout/IconLabelList"/>
    <dgm:cxn modelId="{88245A0B-7CF2-481B-A851-2EC746C9A2CF}" srcId="{72FEDC17-BC01-4255-A0B9-E152AB00AE4D}" destId="{0AF86B94-064E-4EB2-A061-2D3C19C997DD}" srcOrd="1" destOrd="0" parTransId="{7808BE6E-617D-4344-A970-AEA71612EA57}" sibTransId="{49F91171-DE2D-4B92-AA53-252106687668}"/>
    <dgm:cxn modelId="{345E1630-4A03-4CE1-B2DC-D60386077FD1}" srcId="{72FEDC17-BC01-4255-A0B9-E152AB00AE4D}" destId="{A736B693-F979-4AE3-B77C-DC3EE5AAFB3C}" srcOrd="0" destOrd="0" parTransId="{78E3D71B-B728-4E4A-8304-5071BAB608B9}" sibTransId="{B07F07D1-4C5E-4D18-98C6-D59A94D0E667}"/>
    <dgm:cxn modelId="{1DDDD01E-8450-4BD7-B125-82FC7BCE9919}" type="presOf" srcId="{0AF86B94-064E-4EB2-A061-2D3C19C997DD}" destId="{17F38D82-9C53-4F7A-B793-F01B22BE3B5B}" srcOrd="0" destOrd="0" presId="urn:microsoft.com/office/officeart/2018/2/layout/IconLabelList"/>
    <dgm:cxn modelId="{7E226F8D-8071-4887-BB25-C0DC7DB592B1}" type="presOf" srcId="{72FEDC17-BC01-4255-A0B9-E152AB00AE4D}" destId="{114DC3A6-CBED-41D2-A121-2912AC0944A6}" srcOrd="0" destOrd="0" presId="urn:microsoft.com/office/officeart/2018/2/layout/IconLabelList"/>
    <dgm:cxn modelId="{34D4EC4D-D2D4-4777-B4A8-67909A1888C7}" type="presOf" srcId="{E0F25886-4081-42B5-8E91-9716A341185D}" destId="{E7C41505-65E0-4B4E-8CA9-6457D4D9C2A7}" srcOrd="0" destOrd="0" presId="urn:microsoft.com/office/officeart/2018/2/layout/IconLabelList"/>
    <dgm:cxn modelId="{F285D08A-C37A-42DD-8B13-EF0229BF2384}" srcId="{72FEDC17-BC01-4255-A0B9-E152AB00AE4D}" destId="{E0F25886-4081-42B5-8E91-9716A341185D}" srcOrd="2" destOrd="0" parTransId="{134272AC-1D18-4172-852E-8C0452CA3419}" sibTransId="{3F138FC1-4A0E-406E-A210-B9DD12CBF25B}"/>
    <dgm:cxn modelId="{A1CC83AB-A7DC-45A5-BCB0-6E2077EE8196}" type="presParOf" srcId="{114DC3A6-CBED-41D2-A121-2912AC0944A6}" destId="{228D9B80-9364-46DB-BCD5-6383569148E8}" srcOrd="0" destOrd="0" presId="urn:microsoft.com/office/officeart/2018/2/layout/IconLabelList"/>
    <dgm:cxn modelId="{839ABE95-8F45-46D4-903D-E658D5CD1DDB}" type="presParOf" srcId="{228D9B80-9364-46DB-BCD5-6383569148E8}" destId="{33A230EC-7328-434C-AAE5-2621EA56DE5A}" srcOrd="0" destOrd="0" presId="urn:microsoft.com/office/officeart/2018/2/layout/IconLabelList"/>
    <dgm:cxn modelId="{726B5310-CEE2-4F10-B693-46C1667E0CA3}" type="presParOf" srcId="{228D9B80-9364-46DB-BCD5-6383569148E8}" destId="{DF82E4B7-C0EA-4536-97C2-AB893D6B1102}" srcOrd="1" destOrd="0" presId="urn:microsoft.com/office/officeart/2018/2/layout/IconLabelList"/>
    <dgm:cxn modelId="{341C70B7-F784-4846-B320-8EA8B7AC5356}" type="presParOf" srcId="{228D9B80-9364-46DB-BCD5-6383569148E8}" destId="{93799D99-B47F-4869-AA19-F47D7FF9D085}" srcOrd="2" destOrd="0" presId="urn:microsoft.com/office/officeart/2018/2/layout/IconLabelList"/>
    <dgm:cxn modelId="{820DB376-9A9D-4A47-88C7-50779ADDCD88}" type="presParOf" srcId="{114DC3A6-CBED-41D2-A121-2912AC0944A6}" destId="{DF459BE8-78A2-48FE-8289-9E36E46D0631}" srcOrd="1" destOrd="0" presId="urn:microsoft.com/office/officeart/2018/2/layout/IconLabelList"/>
    <dgm:cxn modelId="{4782CDA4-EDDE-4060-8DF9-E321B7860F43}" type="presParOf" srcId="{114DC3A6-CBED-41D2-A121-2912AC0944A6}" destId="{CC8FAD3E-12FC-490C-BADE-41922341B6AD}" srcOrd="2" destOrd="0" presId="urn:microsoft.com/office/officeart/2018/2/layout/IconLabelList"/>
    <dgm:cxn modelId="{BCB8431B-F66F-4D40-9F79-9AD11A5B8FCF}" type="presParOf" srcId="{CC8FAD3E-12FC-490C-BADE-41922341B6AD}" destId="{4E317C5A-B63F-4831-A030-A45929F2DBFE}" srcOrd="0" destOrd="0" presId="urn:microsoft.com/office/officeart/2018/2/layout/IconLabelList"/>
    <dgm:cxn modelId="{568C5F10-D5BA-4B7C-9D93-459EB9E697C5}" type="presParOf" srcId="{CC8FAD3E-12FC-490C-BADE-41922341B6AD}" destId="{61D7F451-7DA7-4FCC-83DE-D8C6369C1CA7}" srcOrd="1" destOrd="0" presId="urn:microsoft.com/office/officeart/2018/2/layout/IconLabelList"/>
    <dgm:cxn modelId="{A1A33D91-DE2B-4894-8489-EE6E3BE3A0C7}" type="presParOf" srcId="{CC8FAD3E-12FC-490C-BADE-41922341B6AD}" destId="{17F38D82-9C53-4F7A-B793-F01B22BE3B5B}" srcOrd="2" destOrd="0" presId="urn:microsoft.com/office/officeart/2018/2/layout/IconLabelList"/>
    <dgm:cxn modelId="{3A7345FE-688B-492A-B44B-22104DDAFC7E}" type="presParOf" srcId="{114DC3A6-CBED-41D2-A121-2912AC0944A6}" destId="{796DEE83-4D07-45CF-8D0E-356D01793CFA}" srcOrd="3" destOrd="0" presId="urn:microsoft.com/office/officeart/2018/2/layout/IconLabelList"/>
    <dgm:cxn modelId="{038EA8BF-89E5-4ABD-8D8E-A2A8EA4181A5}" type="presParOf" srcId="{114DC3A6-CBED-41D2-A121-2912AC0944A6}" destId="{96D3216C-DCD5-4A4F-840B-7D92F4C8931D}" srcOrd="4" destOrd="0" presId="urn:microsoft.com/office/officeart/2018/2/layout/IconLabelList"/>
    <dgm:cxn modelId="{FA77AF69-16EE-49CD-91B1-4508B68AA801}" type="presParOf" srcId="{96D3216C-DCD5-4A4F-840B-7D92F4C8931D}" destId="{4D419E9F-DB57-439E-A63B-7DA29FD4E002}" srcOrd="0" destOrd="0" presId="urn:microsoft.com/office/officeart/2018/2/layout/IconLabelList"/>
    <dgm:cxn modelId="{46F337F1-71AE-4FDF-A26C-C5043B3E4E3D}" type="presParOf" srcId="{96D3216C-DCD5-4A4F-840B-7D92F4C8931D}" destId="{B28103AD-FA1A-4DD7-857E-BFDD13EF51B6}" srcOrd="1" destOrd="0" presId="urn:microsoft.com/office/officeart/2018/2/layout/IconLabelList"/>
    <dgm:cxn modelId="{7CE91094-0142-4A09-8AC2-A93FCE4D9CB7}" type="presParOf" srcId="{96D3216C-DCD5-4A4F-840B-7D92F4C8931D}" destId="{E7C41505-65E0-4B4E-8CA9-6457D4D9C2A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255BF-9BA0-4B62-BE1B-FB1312AFA522}">
      <dsp:nvSpPr>
        <dsp:cNvPr id="0" name=""/>
        <dsp:cNvSpPr/>
      </dsp:nvSpPr>
      <dsp:spPr>
        <a:xfrm>
          <a:off x="0" y="88772"/>
          <a:ext cx="4583222"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health information</a:t>
          </a:r>
          <a:endParaRPr lang="en-US" sz="2400" kern="1200"/>
        </a:p>
      </dsp:txBody>
      <dsp:txXfrm>
        <a:off x="28100" y="116872"/>
        <a:ext cx="4527022" cy="519439"/>
      </dsp:txXfrm>
    </dsp:sp>
    <dsp:sp modelId="{A82203BA-4A39-4996-BB2A-301A43DC6639}">
      <dsp:nvSpPr>
        <dsp:cNvPr id="0" name=""/>
        <dsp:cNvSpPr/>
      </dsp:nvSpPr>
      <dsp:spPr>
        <a:xfrm>
          <a:off x="0" y="733532"/>
          <a:ext cx="4583222" cy="57563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packing</a:t>
          </a:r>
          <a:endParaRPr lang="en-US" sz="2400" kern="1200"/>
        </a:p>
      </dsp:txBody>
      <dsp:txXfrm>
        <a:off x="28100" y="761632"/>
        <a:ext cx="4527022" cy="519439"/>
      </dsp:txXfrm>
    </dsp:sp>
    <dsp:sp modelId="{EAB98AE2-FD15-4297-AE74-80FC6B430130}">
      <dsp:nvSpPr>
        <dsp:cNvPr id="0" name=""/>
        <dsp:cNvSpPr/>
      </dsp:nvSpPr>
      <dsp:spPr>
        <a:xfrm>
          <a:off x="0" y="1309172"/>
          <a:ext cx="4583222" cy="417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1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travel light</a:t>
          </a:r>
          <a:endParaRPr lang="en-US" sz="1900" kern="1200"/>
        </a:p>
        <a:p>
          <a:pPr marL="171450" lvl="1" indent="-171450" algn="l" defTabSz="844550">
            <a:lnSpc>
              <a:spcPct val="90000"/>
            </a:lnSpc>
            <a:spcBef>
              <a:spcPct val="0"/>
            </a:spcBef>
            <a:spcAft>
              <a:spcPct val="20000"/>
            </a:spcAft>
            <a:buChar char="••"/>
          </a:pPr>
          <a:r>
            <a:rPr lang="en-GB" sz="1900" kern="1200" dirty="0"/>
            <a:t>check your flight info for baggage restrictions</a:t>
          </a:r>
          <a:endParaRPr lang="en-US" sz="1900" kern="1200" dirty="0"/>
        </a:p>
        <a:p>
          <a:pPr marL="171450" lvl="1" indent="-171450" algn="l" defTabSz="844550">
            <a:lnSpc>
              <a:spcPct val="90000"/>
            </a:lnSpc>
            <a:spcBef>
              <a:spcPct val="0"/>
            </a:spcBef>
            <a:spcAft>
              <a:spcPct val="20000"/>
            </a:spcAft>
            <a:buChar char="••"/>
          </a:pPr>
          <a:r>
            <a:rPr lang="en-GB" sz="1900" kern="1200" dirty="0"/>
            <a:t>get some local food or sweets (eat it when you miss home)</a:t>
          </a:r>
          <a:endParaRPr lang="en-US" sz="1900" kern="1200" dirty="0"/>
        </a:p>
        <a:p>
          <a:pPr marL="171450" lvl="1" indent="-171450" algn="l" defTabSz="844550">
            <a:lnSpc>
              <a:spcPct val="90000"/>
            </a:lnSpc>
            <a:spcBef>
              <a:spcPct val="0"/>
            </a:spcBef>
            <a:spcAft>
              <a:spcPct val="20000"/>
            </a:spcAft>
            <a:buChar char="••"/>
          </a:pPr>
          <a:r>
            <a:rPr lang="en-GB" sz="1900" kern="1200"/>
            <a:t>list the items that you can buy at the stores in your host country</a:t>
          </a:r>
          <a:endParaRPr lang="en-US" sz="1900" kern="1200"/>
        </a:p>
        <a:p>
          <a:pPr marL="171450" lvl="1" indent="-171450" algn="l" defTabSz="844550">
            <a:lnSpc>
              <a:spcPct val="90000"/>
            </a:lnSpc>
            <a:spcBef>
              <a:spcPct val="0"/>
            </a:spcBef>
            <a:spcAft>
              <a:spcPct val="20000"/>
            </a:spcAft>
            <a:buChar char="••"/>
          </a:pPr>
          <a:r>
            <a:rPr lang="en-GB" sz="1900" kern="1200" dirty="0"/>
            <a:t>Most valuable and personal items should be packed in your carry-on luggage to minimize loss if your baggage is misplaced (e.g., money and medicine). </a:t>
          </a:r>
          <a:endParaRPr lang="en-US" sz="1900" kern="1200" dirty="0"/>
        </a:p>
        <a:p>
          <a:pPr marL="171450" lvl="1" indent="-171450" algn="l" defTabSz="844550">
            <a:lnSpc>
              <a:spcPct val="90000"/>
            </a:lnSpc>
            <a:spcBef>
              <a:spcPct val="0"/>
            </a:spcBef>
            <a:spcAft>
              <a:spcPct val="20000"/>
            </a:spcAft>
            <a:buChar char="••"/>
          </a:pPr>
          <a:r>
            <a:rPr lang="en-GB" sz="1900" kern="1200" dirty="0"/>
            <a:t>Never carry items for strangers</a:t>
          </a:r>
          <a:endParaRPr lang="en-US" sz="1900" kern="1200" dirty="0"/>
        </a:p>
        <a:p>
          <a:pPr marL="171450" lvl="1" indent="-171450" algn="l" defTabSz="844550">
            <a:lnSpc>
              <a:spcPct val="90000"/>
            </a:lnSpc>
            <a:spcBef>
              <a:spcPct val="0"/>
            </a:spcBef>
            <a:spcAft>
              <a:spcPct val="20000"/>
            </a:spcAft>
            <a:buChar char="••"/>
          </a:pPr>
          <a:r>
            <a:rPr lang="en-GB" sz="1900" kern="1200" dirty="0"/>
            <a:t>consider the temperature changes of your host country</a:t>
          </a:r>
          <a:endParaRPr lang="en-US" sz="1900" kern="1200" dirty="0"/>
        </a:p>
      </dsp:txBody>
      <dsp:txXfrm>
        <a:off x="0" y="1309172"/>
        <a:ext cx="4583222" cy="4173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BE9D2-9427-4F8B-88D1-17971C5359E6}">
      <dsp:nvSpPr>
        <dsp:cNvPr id="0" name=""/>
        <dsp:cNvSpPr/>
      </dsp:nvSpPr>
      <dsp:spPr>
        <a:xfrm>
          <a:off x="0" y="93400"/>
          <a:ext cx="2577074" cy="15462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Difficulty in focusing and processing/retaining new information</a:t>
          </a:r>
        </a:p>
      </dsp:txBody>
      <dsp:txXfrm>
        <a:off x="0" y="93400"/>
        <a:ext cx="2577074" cy="1546244"/>
      </dsp:txXfrm>
    </dsp:sp>
    <dsp:sp modelId="{BC9271BB-54A9-4A9D-BFAC-7641D8C02401}">
      <dsp:nvSpPr>
        <dsp:cNvPr id="0" name=""/>
        <dsp:cNvSpPr/>
      </dsp:nvSpPr>
      <dsp:spPr>
        <a:xfrm>
          <a:off x="2834782" y="93400"/>
          <a:ext cx="2577074" cy="1546244"/>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Small aches, pains, and new allergies</a:t>
          </a:r>
        </a:p>
      </dsp:txBody>
      <dsp:txXfrm>
        <a:off x="2834782" y="93400"/>
        <a:ext cx="2577074" cy="1546244"/>
      </dsp:txXfrm>
    </dsp:sp>
    <dsp:sp modelId="{F196AFE2-ABDD-411C-84E0-8173D16372D2}">
      <dsp:nvSpPr>
        <dsp:cNvPr id="0" name=""/>
        <dsp:cNvSpPr/>
      </dsp:nvSpPr>
      <dsp:spPr>
        <a:xfrm>
          <a:off x="5669564" y="93400"/>
          <a:ext cx="2577074" cy="1546244"/>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Sleeping too much or too little</a:t>
          </a:r>
        </a:p>
      </dsp:txBody>
      <dsp:txXfrm>
        <a:off x="5669564" y="93400"/>
        <a:ext cx="2577074" cy="1546244"/>
      </dsp:txXfrm>
    </dsp:sp>
    <dsp:sp modelId="{7F47E1DE-2EDF-4D00-8C14-E69EC0BC97F5}">
      <dsp:nvSpPr>
        <dsp:cNvPr id="0" name=""/>
        <dsp:cNvSpPr/>
      </dsp:nvSpPr>
      <dsp:spPr>
        <a:xfrm>
          <a:off x="0" y="1897352"/>
          <a:ext cx="2577074" cy="1546244"/>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Feeling sad, depressed, vulnerable, powerless</a:t>
          </a:r>
        </a:p>
      </dsp:txBody>
      <dsp:txXfrm>
        <a:off x="0" y="1897352"/>
        <a:ext cx="2577074" cy="1546244"/>
      </dsp:txXfrm>
    </dsp:sp>
    <dsp:sp modelId="{BAF5046E-6A4B-4CEA-9B71-3042F8AD9752}">
      <dsp:nvSpPr>
        <dsp:cNvPr id="0" name=""/>
        <dsp:cNvSpPr/>
      </dsp:nvSpPr>
      <dsp:spPr>
        <a:xfrm>
          <a:off x="2834782" y="1897352"/>
          <a:ext cx="2577074" cy="1546244"/>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Decreased confidence, increased apathy</a:t>
          </a:r>
        </a:p>
      </dsp:txBody>
      <dsp:txXfrm>
        <a:off x="2834782" y="1897352"/>
        <a:ext cx="2577074" cy="1546244"/>
      </dsp:txXfrm>
    </dsp:sp>
    <dsp:sp modelId="{20CF132F-FBEE-4B43-8F05-2A9D8C32FC15}">
      <dsp:nvSpPr>
        <dsp:cNvPr id="0" name=""/>
        <dsp:cNvSpPr/>
      </dsp:nvSpPr>
      <dsp:spPr>
        <a:xfrm>
          <a:off x="5669564" y="1897352"/>
          <a:ext cx="2577074" cy="154624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Developing stereotypes of the dominant culture</a:t>
          </a:r>
        </a:p>
      </dsp:txBody>
      <dsp:txXfrm>
        <a:off x="5669564" y="1897352"/>
        <a:ext cx="2577074" cy="15462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79B63-A0ED-4327-949A-72EECF32F23A}">
      <dsp:nvSpPr>
        <dsp:cNvPr id="0" name=""/>
        <dsp:cNvSpPr/>
      </dsp:nvSpPr>
      <dsp:spPr>
        <a:xfrm>
          <a:off x="827085" y="211"/>
          <a:ext cx="965039" cy="965039"/>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EA9BBB-F016-4288-9C1E-E7D9A16E4B25}">
      <dsp:nvSpPr>
        <dsp:cNvPr id="0" name=""/>
        <dsp:cNvSpPr/>
      </dsp:nvSpPr>
      <dsp:spPr>
        <a:xfrm>
          <a:off x="1032749" y="205875"/>
          <a:ext cx="553710" cy="55371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8812A0-3689-4700-A343-5262EACAB48A}">
      <dsp:nvSpPr>
        <dsp:cNvPr id="0" name=""/>
        <dsp:cNvSpPr/>
      </dsp:nvSpPr>
      <dsp:spPr>
        <a:xfrm>
          <a:off x="518589"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Housing problems </a:t>
          </a:r>
        </a:p>
      </dsp:txBody>
      <dsp:txXfrm>
        <a:off x="518589" y="1265836"/>
        <a:ext cx="1582031" cy="632812"/>
      </dsp:txXfrm>
    </dsp:sp>
    <dsp:sp modelId="{639A8D13-2276-43FE-BDE3-75F059CEE6EE}">
      <dsp:nvSpPr>
        <dsp:cNvPr id="0" name=""/>
        <dsp:cNvSpPr/>
      </dsp:nvSpPr>
      <dsp:spPr>
        <a:xfrm>
          <a:off x="2685972" y="211"/>
          <a:ext cx="965039" cy="965039"/>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4EAF6C-8415-42A7-AA86-60DDE92CEC66}">
      <dsp:nvSpPr>
        <dsp:cNvPr id="0" name=""/>
        <dsp:cNvSpPr/>
      </dsp:nvSpPr>
      <dsp:spPr>
        <a:xfrm>
          <a:off x="2891636" y="205875"/>
          <a:ext cx="553710" cy="55371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66CEB7-CED1-4331-98A0-30EB453AE13D}">
      <dsp:nvSpPr>
        <dsp:cNvPr id="0" name=""/>
        <dsp:cNvSpPr/>
      </dsp:nvSpPr>
      <dsp:spPr>
        <a:xfrm>
          <a:off x="2377476"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Economic problems </a:t>
          </a:r>
        </a:p>
      </dsp:txBody>
      <dsp:txXfrm>
        <a:off x="2377476" y="1265836"/>
        <a:ext cx="1582031" cy="632812"/>
      </dsp:txXfrm>
    </dsp:sp>
    <dsp:sp modelId="{1BEE9742-C28E-41EF-A355-B8559DBB9F66}">
      <dsp:nvSpPr>
        <dsp:cNvPr id="0" name=""/>
        <dsp:cNvSpPr/>
      </dsp:nvSpPr>
      <dsp:spPr>
        <a:xfrm>
          <a:off x="4544859" y="211"/>
          <a:ext cx="965039" cy="965039"/>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CCD4A1-E6DF-4303-8F45-3A885B1931D5}">
      <dsp:nvSpPr>
        <dsp:cNvPr id="0" name=""/>
        <dsp:cNvSpPr/>
      </dsp:nvSpPr>
      <dsp:spPr>
        <a:xfrm>
          <a:off x="4750523" y="205875"/>
          <a:ext cx="553710" cy="55371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3788E8-68A7-45EC-9928-5B0BC7F11458}">
      <dsp:nvSpPr>
        <dsp:cNvPr id="0" name=""/>
        <dsp:cNvSpPr/>
      </dsp:nvSpPr>
      <dsp:spPr>
        <a:xfrm>
          <a:off x="4236363"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Nutrition problems </a:t>
          </a:r>
        </a:p>
      </dsp:txBody>
      <dsp:txXfrm>
        <a:off x="4236363" y="1265836"/>
        <a:ext cx="1582031" cy="632812"/>
      </dsp:txXfrm>
    </dsp:sp>
    <dsp:sp modelId="{815601F5-D2C5-4950-8630-E603617D8D69}">
      <dsp:nvSpPr>
        <dsp:cNvPr id="0" name=""/>
        <dsp:cNvSpPr/>
      </dsp:nvSpPr>
      <dsp:spPr>
        <a:xfrm>
          <a:off x="6403746" y="211"/>
          <a:ext cx="965039" cy="965039"/>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19134-33B8-4B22-8DE2-D09A246A3AE9}">
      <dsp:nvSpPr>
        <dsp:cNvPr id="0" name=""/>
        <dsp:cNvSpPr/>
      </dsp:nvSpPr>
      <dsp:spPr>
        <a:xfrm>
          <a:off x="6609410" y="205875"/>
          <a:ext cx="553710" cy="55371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5A4893-ADA3-4D14-B9A7-D151A54287ED}">
      <dsp:nvSpPr>
        <dsp:cNvPr id="0" name=""/>
        <dsp:cNvSpPr/>
      </dsp:nvSpPr>
      <dsp:spPr>
        <a:xfrm>
          <a:off x="6095249"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Health problems </a:t>
          </a:r>
        </a:p>
      </dsp:txBody>
      <dsp:txXfrm>
        <a:off x="6095249" y="1265836"/>
        <a:ext cx="1582031" cy="632812"/>
      </dsp:txXfrm>
    </dsp:sp>
    <dsp:sp modelId="{D609D330-1935-4161-A429-7088116101FA}">
      <dsp:nvSpPr>
        <dsp:cNvPr id="0" name=""/>
        <dsp:cNvSpPr/>
      </dsp:nvSpPr>
      <dsp:spPr>
        <a:xfrm>
          <a:off x="3615415" y="2294156"/>
          <a:ext cx="965039" cy="965039"/>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A0DE6C-B054-486F-846D-47C36B84F9D4}">
      <dsp:nvSpPr>
        <dsp:cNvPr id="0" name=""/>
        <dsp:cNvSpPr/>
      </dsp:nvSpPr>
      <dsp:spPr>
        <a:xfrm>
          <a:off x="3821080" y="2499820"/>
          <a:ext cx="553710" cy="55371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D0EBE8-CB5B-4D73-8272-083679A4ADB2}">
      <dsp:nvSpPr>
        <dsp:cNvPr id="0" name=""/>
        <dsp:cNvSpPr/>
      </dsp:nvSpPr>
      <dsp:spPr>
        <a:xfrm>
          <a:off x="3306919"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kern="1200"/>
            <a:t>Transportation</a:t>
          </a:r>
        </a:p>
      </dsp:txBody>
      <dsp:txXfrm>
        <a:off x="3306919" y="3559781"/>
        <a:ext cx="1582031" cy="6328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D2F57-75CB-4330-A384-F872BC4D50E2}">
      <dsp:nvSpPr>
        <dsp:cNvPr id="0" name=""/>
        <dsp:cNvSpPr/>
      </dsp:nvSpPr>
      <dsp:spPr>
        <a:xfrm>
          <a:off x="7828" y="1020580"/>
          <a:ext cx="1125283" cy="337584"/>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82" tIns="41682" rIns="41682" bIns="41682" numCol="1" spcCol="1270" anchor="ctr" anchorCtr="0">
          <a:noAutofit/>
        </a:bodyPr>
        <a:lstStyle/>
        <a:p>
          <a:pPr lvl="0" algn="ctr" defTabSz="711200">
            <a:lnSpc>
              <a:spcPct val="90000"/>
            </a:lnSpc>
            <a:spcBef>
              <a:spcPct val="0"/>
            </a:spcBef>
            <a:spcAft>
              <a:spcPct val="35000"/>
            </a:spcAft>
          </a:pPr>
          <a:r>
            <a:rPr lang="en-US" sz="1600" kern="1200"/>
            <a:t>Create</a:t>
          </a:r>
        </a:p>
      </dsp:txBody>
      <dsp:txXfrm>
        <a:off x="109103" y="1020580"/>
        <a:ext cx="922733" cy="337584"/>
      </dsp:txXfrm>
    </dsp:sp>
    <dsp:sp modelId="{B661242A-ACBA-4484-9FF4-6ADB6B9DF214}">
      <dsp:nvSpPr>
        <dsp:cNvPr id="0" name=""/>
        <dsp:cNvSpPr/>
      </dsp:nvSpPr>
      <dsp:spPr>
        <a:xfrm>
          <a:off x="7828" y="1358165"/>
          <a:ext cx="1024007" cy="272415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9" tIns="80919" rIns="80919" bIns="161839" numCol="1" spcCol="1270" anchor="t" anchorCtr="0">
          <a:noAutofit/>
        </a:bodyPr>
        <a:lstStyle/>
        <a:p>
          <a:pPr lvl="0" algn="l" defTabSz="533400">
            <a:lnSpc>
              <a:spcPct val="90000"/>
            </a:lnSpc>
            <a:spcBef>
              <a:spcPct val="0"/>
            </a:spcBef>
            <a:spcAft>
              <a:spcPct val="35000"/>
            </a:spcAft>
          </a:pPr>
          <a:r>
            <a:rPr lang="en-US" sz="1200" kern="1200" dirty="0"/>
            <a:t>Create a comfortable and accepting environment as individual.</a:t>
          </a:r>
        </a:p>
      </dsp:txBody>
      <dsp:txXfrm>
        <a:off x="7828" y="1358165"/>
        <a:ext cx="1024007" cy="2724156"/>
      </dsp:txXfrm>
    </dsp:sp>
    <dsp:sp modelId="{EAD556FF-E2F3-4D3B-9D99-800DBD9DDA51}">
      <dsp:nvSpPr>
        <dsp:cNvPr id="0" name=""/>
        <dsp:cNvSpPr/>
      </dsp:nvSpPr>
      <dsp:spPr>
        <a:xfrm>
          <a:off x="1089546" y="1020580"/>
          <a:ext cx="1125283" cy="337584"/>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82" tIns="41682" rIns="41682" bIns="41682" numCol="1" spcCol="1270" anchor="ctr" anchorCtr="0">
          <a:noAutofit/>
        </a:bodyPr>
        <a:lstStyle/>
        <a:p>
          <a:pPr lvl="0" algn="ctr" defTabSz="711200">
            <a:lnSpc>
              <a:spcPct val="90000"/>
            </a:lnSpc>
            <a:spcBef>
              <a:spcPct val="0"/>
            </a:spcBef>
            <a:spcAft>
              <a:spcPct val="35000"/>
            </a:spcAft>
          </a:pPr>
          <a:r>
            <a:rPr lang="en-US" sz="1600" kern="1200"/>
            <a:t>Keep</a:t>
          </a:r>
        </a:p>
      </dsp:txBody>
      <dsp:txXfrm>
        <a:off x="1190821" y="1020580"/>
        <a:ext cx="922733" cy="337584"/>
      </dsp:txXfrm>
    </dsp:sp>
    <dsp:sp modelId="{CF1D0F94-517E-470E-946C-B20612680033}">
      <dsp:nvSpPr>
        <dsp:cNvPr id="0" name=""/>
        <dsp:cNvSpPr/>
      </dsp:nvSpPr>
      <dsp:spPr>
        <a:xfrm>
          <a:off x="1089546" y="1358165"/>
          <a:ext cx="1024007" cy="272415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9" tIns="80919" rIns="80919" bIns="161839" numCol="1" spcCol="1270" anchor="t" anchorCtr="0">
          <a:noAutofit/>
        </a:bodyPr>
        <a:lstStyle/>
        <a:p>
          <a:pPr lvl="0" algn="l" defTabSz="533400">
            <a:lnSpc>
              <a:spcPct val="90000"/>
            </a:lnSpc>
            <a:spcBef>
              <a:spcPct val="0"/>
            </a:spcBef>
            <a:spcAft>
              <a:spcPct val="35000"/>
            </a:spcAft>
          </a:pPr>
          <a:r>
            <a:rPr lang="en-US" sz="1200" kern="1200"/>
            <a:t>Keep busy, be active</a:t>
          </a:r>
        </a:p>
      </dsp:txBody>
      <dsp:txXfrm>
        <a:off x="1089546" y="1358165"/>
        <a:ext cx="1024007" cy="2724156"/>
      </dsp:txXfrm>
    </dsp:sp>
    <dsp:sp modelId="{9C2E120D-C81C-4622-92CF-88CCE76012D9}">
      <dsp:nvSpPr>
        <dsp:cNvPr id="0" name=""/>
        <dsp:cNvSpPr/>
      </dsp:nvSpPr>
      <dsp:spPr>
        <a:xfrm>
          <a:off x="2171264" y="1020580"/>
          <a:ext cx="1125283" cy="337584"/>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82" tIns="41682" rIns="41682" bIns="41682" numCol="1" spcCol="1270" anchor="ctr" anchorCtr="0">
          <a:noAutofit/>
        </a:bodyPr>
        <a:lstStyle/>
        <a:p>
          <a:pPr lvl="0" algn="ctr" defTabSz="711200">
            <a:lnSpc>
              <a:spcPct val="90000"/>
            </a:lnSpc>
            <a:spcBef>
              <a:spcPct val="0"/>
            </a:spcBef>
            <a:spcAft>
              <a:spcPct val="35000"/>
            </a:spcAft>
          </a:pPr>
          <a:r>
            <a:rPr lang="en-US" sz="1600" kern="1200"/>
            <a:t>Count</a:t>
          </a:r>
        </a:p>
      </dsp:txBody>
      <dsp:txXfrm>
        <a:off x="2272539" y="1020580"/>
        <a:ext cx="922733" cy="337584"/>
      </dsp:txXfrm>
    </dsp:sp>
    <dsp:sp modelId="{2495144F-93DD-4501-8130-0ECE95FFB37A}">
      <dsp:nvSpPr>
        <dsp:cNvPr id="0" name=""/>
        <dsp:cNvSpPr/>
      </dsp:nvSpPr>
      <dsp:spPr>
        <a:xfrm>
          <a:off x="2171264" y="1358165"/>
          <a:ext cx="1024007" cy="272415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9" tIns="80919" rIns="80919" bIns="161839" numCol="1" spcCol="1270" anchor="t" anchorCtr="0">
          <a:noAutofit/>
        </a:bodyPr>
        <a:lstStyle/>
        <a:p>
          <a:pPr lvl="0" algn="l" defTabSz="533400">
            <a:lnSpc>
              <a:spcPct val="90000"/>
            </a:lnSpc>
            <a:spcBef>
              <a:spcPct val="0"/>
            </a:spcBef>
            <a:spcAft>
              <a:spcPct val="35000"/>
            </a:spcAft>
          </a:pPr>
          <a:r>
            <a:rPr lang="en-US" sz="1200" kern="1200"/>
            <a:t>Count your blessings, stay confident</a:t>
          </a:r>
        </a:p>
      </dsp:txBody>
      <dsp:txXfrm>
        <a:off x="2171264" y="1358165"/>
        <a:ext cx="1024007" cy="2724156"/>
      </dsp:txXfrm>
    </dsp:sp>
    <dsp:sp modelId="{815246C3-0324-46B5-991A-4ACFC911D8A0}">
      <dsp:nvSpPr>
        <dsp:cNvPr id="0" name=""/>
        <dsp:cNvSpPr/>
      </dsp:nvSpPr>
      <dsp:spPr>
        <a:xfrm>
          <a:off x="3252983" y="1020580"/>
          <a:ext cx="1125283" cy="337584"/>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82" tIns="41682" rIns="41682" bIns="41682" numCol="1" spcCol="1270" anchor="ctr" anchorCtr="0">
          <a:noAutofit/>
        </a:bodyPr>
        <a:lstStyle/>
        <a:p>
          <a:pPr lvl="0" algn="ctr" defTabSz="711200">
            <a:lnSpc>
              <a:spcPct val="90000"/>
            </a:lnSpc>
            <a:spcBef>
              <a:spcPct val="0"/>
            </a:spcBef>
            <a:spcAft>
              <a:spcPct val="35000"/>
            </a:spcAft>
          </a:pPr>
          <a:r>
            <a:rPr lang="en-US" sz="1600" kern="1200"/>
            <a:t>Be</a:t>
          </a:r>
        </a:p>
      </dsp:txBody>
      <dsp:txXfrm>
        <a:off x="3354258" y="1020580"/>
        <a:ext cx="922733" cy="337584"/>
      </dsp:txXfrm>
    </dsp:sp>
    <dsp:sp modelId="{8C922E60-7051-4C6A-B557-CD43227078EA}">
      <dsp:nvSpPr>
        <dsp:cNvPr id="0" name=""/>
        <dsp:cNvSpPr/>
      </dsp:nvSpPr>
      <dsp:spPr>
        <a:xfrm>
          <a:off x="3252983" y="1358165"/>
          <a:ext cx="1024007" cy="272415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9" tIns="80919" rIns="80919" bIns="161839" numCol="1" spcCol="1270" anchor="t" anchorCtr="0">
          <a:noAutofit/>
        </a:bodyPr>
        <a:lstStyle/>
        <a:p>
          <a:pPr lvl="0" algn="l" defTabSz="533400">
            <a:lnSpc>
              <a:spcPct val="90000"/>
            </a:lnSpc>
            <a:spcBef>
              <a:spcPct val="0"/>
            </a:spcBef>
            <a:spcAft>
              <a:spcPct val="35000"/>
            </a:spcAft>
          </a:pPr>
          <a:r>
            <a:rPr lang="en-US" sz="1200" kern="1200"/>
            <a:t>Be patient, be constructive</a:t>
          </a:r>
        </a:p>
      </dsp:txBody>
      <dsp:txXfrm>
        <a:off x="3252983" y="1358165"/>
        <a:ext cx="1024007" cy="2724156"/>
      </dsp:txXfrm>
    </dsp:sp>
    <dsp:sp modelId="{A891B8AB-5F6C-46EE-8122-2A9C7DA4A4E5}">
      <dsp:nvSpPr>
        <dsp:cNvPr id="0" name=""/>
        <dsp:cNvSpPr/>
      </dsp:nvSpPr>
      <dsp:spPr>
        <a:xfrm>
          <a:off x="4334701" y="1020580"/>
          <a:ext cx="1125283" cy="337584"/>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82" tIns="41682" rIns="41682" bIns="41682" numCol="1" spcCol="1270" anchor="ctr" anchorCtr="0">
          <a:noAutofit/>
        </a:bodyPr>
        <a:lstStyle/>
        <a:p>
          <a:pPr lvl="0" algn="ctr" defTabSz="711200">
            <a:lnSpc>
              <a:spcPct val="90000"/>
            </a:lnSpc>
            <a:spcBef>
              <a:spcPct val="0"/>
            </a:spcBef>
            <a:spcAft>
              <a:spcPct val="35000"/>
            </a:spcAft>
          </a:pPr>
          <a:r>
            <a:rPr lang="en-US" sz="1600" kern="1200"/>
            <a:t>Don’t try</a:t>
          </a:r>
        </a:p>
      </dsp:txBody>
      <dsp:txXfrm>
        <a:off x="4435976" y="1020580"/>
        <a:ext cx="922733" cy="337584"/>
      </dsp:txXfrm>
    </dsp:sp>
    <dsp:sp modelId="{F3C241E4-6A56-42CD-AF98-FE5271A5FCF3}">
      <dsp:nvSpPr>
        <dsp:cNvPr id="0" name=""/>
        <dsp:cNvSpPr/>
      </dsp:nvSpPr>
      <dsp:spPr>
        <a:xfrm>
          <a:off x="4334701" y="1358165"/>
          <a:ext cx="1024007" cy="2724156"/>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9" tIns="80919" rIns="80919" bIns="161839" numCol="1" spcCol="1270" anchor="t" anchorCtr="0">
          <a:noAutofit/>
        </a:bodyPr>
        <a:lstStyle/>
        <a:p>
          <a:pPr lvl="0" algn="l" defTabSz="533400">
            <a:lnSpc>
              <a:spcPct val="90000"/>
            </a:lnSpc>
            <a:spcBef>
              <a:spcPct val="0"/>
            </a:spcBef>
            <a:spcAft>
              <a:spcPct val="35000"/>
            </a:spcAft>
          </a:pPr>
          <a:r>
            <a:rPr lang="en-US" sz="1200" kern="1200"/>
            <a:t>Don’t try too hard</a:t>
          </a:r>
        </a:p>
      </dsp:txBody>
      <dsp:txXfrm>
        <a:off x="4334701" y="1358165"/>
        <a:ext cx="1024007" cy="2724156"/>
      </dsp:txXfrm>
    </dsp:sp>
    <dsp:sp modelId="{DA21CDEE-313A-4A15-B77F-C9AC5519549D}">
      <dsp:nvSpPr>
        <dsp:cNvPr id="0" name=""/>
        <dsp:cNvSpPr/>
      </dsp:nvSpPr>
      <dsp:spPr>
        <a:xfrm>
          <a:off x="5416419" y="1020580"/>
          <a:ext cx="1125283" cy="337584"/>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82" tIns="41682" rIns="41682" bIns="41682" numCol="1" spcCol="1270" anchor="ctr" anchorCtr="0">
          <a:noAutofit/>
        </a:bodyPr>
        <a:lstStyle/>
        <a:p>
          <a:pPr lvl="0" algn="ctr" defTabSz="711200">
            <a:lnSpc>
              <a:spcPct val="90000"/>
            </a:lnSpc>
            <a:spcBef>
              <a:spcPct val="0"/>
            </a:spcBef>
            <a:spcAft>
              <a:spcPct val="35000"/>
            </a:spcAft>
          </a:pPr>
          <a:r>
            <a:rPr lang="en-US" sz="1600" kern="1200"/>
            <a:t>Open</a:t>
          </a:r>
        </a:p>
      </dsp:txBody>
      <dsp:txXfrm>
        <a:off x="5517694" y="1020580"/>
        <a:ext cx="922733" cy="337584"/>
      </dsp:txXfrm>
    </dsp:sp>
    <dsp:sp modelId="{5E784625-5A9E-4941-B882-910B17E4F7DC}">
      <dsp:nvSpPr>
        <dsp:cNvPr id="0" name=""/>
        <dsp:cNvSpPr/>
      </dsp:nvSpPr>
      <dsp:spPr>
        <a:xfrm>
          <a:off x="5416419" y="1358165"/>
          <a:ext cx="1024007" cy="272415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9" tIns="80919" rIns="80919" bIns="161839" numCol="1" spcCol="1270" anchor="t" anchorCtr="0">
          <a:noAutofit/>
        </a:bodyPr>
        <a:lstStyle/>
        <a:p>
          <a:pPr lvl="0" algn="l" defTabSz="533400">
            <a:lnSpc>
              <a:spcPct val="90000"/>
            </a:lnSpc>
            <a:spcBef>
              <a:spcPct val="0"/>
            </a:spcBef>
            <a:spcAft>
              <a:spcPct val="35000"/>
            </a:spcAft>
          </a:pPr>
          <a:r>
            <a:rPr lang="en-US" sz="1200" kern="1200"/>
            <a:t>Open yourself to new possibilities</a:t>
          </a:r>
        </a:p>
      </dsp:txBody>
      <dsp:txXfrm>
        <a:off x="5416419" y="1358165"/>
        <a:ext cx="1024007" cy="2724156"/>
      </dsp:txXfrm>
    </dsp:sp>
    <dsp:sp modelId="{23CBF917-CB19-4CAC-8118-07DAE8556540}">
      <dsp:nvSpPr>
        <dsp:cNvPr id="0" name=""/>
        <dsp:cNvSpPr/>
      </dsp:nvSpPr>
      <dsp:spPr>
        <a:xfrm>
          <a:off x="6498138" y="1020580"/>
          <a:ext cx="1125283" cy="337584"/>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82" tIns="41682" rIns="41682" bIns="41682" numCol="1" spcCol="1270" anchor="ctr" anchorCtr="0">
          <a:noAutofit/>
        </a:bodyPr>
        <a:lstStyle/>
        <a:p>
          <a:pPr lvl="0" algn="ctr" defTabSz="711200">
            <a:lnSpc>
              <a:spcPct val="90000"/>
            </a:lnSpc>
            <a:spcBef>
              <a:spcPct val="0"/>
            </a:spcBef>
            <a:spcAft>
              <a:spcPct val="35000"/>
            </a:spcAft>
          </a:pPr>
          <a:r>
            <a:rPr lang="en-US" sz="1600" kern="1200"/>
            <a:t>Keep in</a:t>
          </a:r>
        </a:p>
      </dsp:txBody>
      <dsp:txXfrm>
        <a:off x="6599413" y="1020580"/>
        <a:ext cx="922733" cy="337584"/>
      </dsp:txXfrm>
    </dsp:sp>
    <dsp:sp modelId="{E257C4DD-9C57-4E52-AEFE-00BB6E98ED54}">
      <dsp:nvSpPr>
        <dsp:cNvPr id="0" name=""/>
        <dsp:cNvSpPr/>
      </dsp:nvSpPr>
      <dsp:spPr>
        <a:xfrm>
          <a:off x="6498138" y="1358165"/>
          <a:ext cx="1024007" cy="272415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9" tIns="80919" rIns="80919" bIns="161839" numCol="1" spcCol="1270" anchor="t" anchorCtr="0">
          <a:noAutofit/>
        </a:bodyPr>
        <a:lstStyle/>
        <a:p>
          <a:pPr lvl="0" algn="l" defTabSz="533400">
            <a:lnSpc>
              <a:spcPct val="90000"/>
            </a:lnSpc>
            <a:spcBef>
              <a:spcPct val="0"/>
            </a:spcBef>
            <a:spcAft>
              <a:spcPct val="35000"/>
            </a:spcAft>
          </a:pPr>
          <a:r>
            <a:rPr lang="en-US" sz="1200" kern="1200"/>
            <a:t>Keep in touch with home</a:t>
          </a:r>
        </a:p>
      </dsp:txBody>
      <dsp:txXfrm>
        <a:off x="6498138" y="1358165"/>
        <a:ext cx="1024007" cy="2724156"/>
      </dsp:txXfrm>
    </dsp:sp>
    <dsp:sp modelId="{D7BA3055-F279-4D3F-8E5F-7DBAC92E8D76}">
      <dsp:nvSpPr>
        <dsp:cNvPr id="0" name=""/>
        <dsp:cNvSpPr/>
      </dsp:nvSpPr>
      <dsp:spPr>
        <a:xfrm>
          <a:off x="7579856" y="1020580"/>
          <a:ext cx="1125283" cy="337584"/>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82" tIns="41682" rIns="41682" bIns="41682" numCol="1" spcCol="1270" anchor="ctr" anchorCtr="0">
          <a:noAutofit/>
        </a:bodyPr>
        <a:lstStyle/>
        <a:p>
          <a:pPr lvl="0" algn="ctr" defTabSz="711200">
            <a:lnSpc>
              <a:spcPct val="90000"/>
            </a:lnSpc>
            <a:spcBef>
              <a:spcPct val="0"/>
            </a:spcBef>
            <a:spcAft>
              <a:spcPct val="35000"/>
            </a:spcAft>
          </a:pPr>
          <a:r>
            <a:rPr lang="en-US" sz="1600" kern="1200"/>
            <a:t>Seek</a:t>
          </a:r>
        </a:p>
      </dsp:txBody>
      <dsp:txXfrm>
        <a:off x="7681131" y="1020580"/>
        <a:ext cx="922733" cy="337584"/>
      </dsp:txXfrm>
    </dsp:sp>
    <dsp:sp modelId="{062911CC-3B00-403E-9CB7-F1B2EF071FE7}">
      <dsp:nvSpPr>
        <dsp:cNvPr id="0" name=""/>
        <dsp:cNvSpPr/>
      </dsp:nvSpPr>
      <dsp:spPr>
        <a:xfrm>
          <a:off x="7579856" y="1358165"/>
          <a:ext cx="1024007" cy="272415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19" tIns="80919" rIns="80919" bIns="161839" numCol="1" spcCol="1270" anchor="t" anchorCtr="0">
          <a:noAutofit/>
        </a:bodyPr>
        <a:lstStyle/>
        <a:p>
          <a:pPr lvl="0" algn="l" defTabSz="533400">
            <a:lnSpc>
              <a:spcPct val="90000"/>
            </a:lnSpc>
            <a:spcBef>
              <a:spcPct val="0"/>
            </a:spcBef>
            <a:spcAft>
              <a:spcPct val="35000"/>
            </a:spcAft>
          </a:pPr>
          <a:r>
            <a:rPr lang="en-US" sz="1200" kern="1200"/>
            <a:t>Seek support and advice</a:t>
          </a:r>
        </a:p>
      </dsp:txBody>
      <dsp:txXfrm>
        <a:off x="7579856" y="1358165"/>
        <a:ext cx="1024007" cy="2724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30D37-4F0D-4F3D-B8E5-55D362F0DD5C}">
      <dsp:nvSpPr>
        <dsp:cNvPr id="0" name=""/>
        <dsp:cNvSpPr/>
      </dsp:nvSpPr>
      <dsp:spPr>
        <a:xfrm>
          <a:off x="0" y="34490"/>
          <a:ext cx="4282171" cy="16782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dirty="0"/>
            <a:t>time management </a:t>
          </a:r>
          <a:br>
            <a:rPr lang="en-GB" sz="3000" kern="1200" dirty="0"/>
          </a:br>
          <a:r>
            <a:rPr lang="en-GB" sz="3000" kern="1200" dirty="0"/>
            <a:t>- be on time</a:t>
          </a:r>
          <a:endParaRPr lang="en-US" sz="3000" kern="1200" dirty="0"/>
        </a:p>
      </dsp:txBody>
      <dsp:txXfrm>
        <a:off x="81924" y="116414"/>
        <a:ext cx="4118323" cy="1514370"/>
      </dsp:txXfrm>
    </dsp:sp>
    <dsp:sp modelId="{E9C743F4-0A15-4E58-AFDD-E1B7EA41E9A4}">
      <dsp:nvSpPr>
        <dsp:cNvPr id="0" name=""/>
        <dsp:cNvSpPr/>
      </dsp:nvSpPr>
      <dsp:spPr>
        <a:xfrm>
          <a:off x="0" y="1799109"/>
          <a:ext cx="4282171" cy="167821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dirty="0"/>
            <a:t>communication </a:t>
          </a:r>
          <a:br>
            <a:rPr lang="en-GB" sz="3000" kern="1200" dirty="0"/>
          </a:br>
          <a:r>
            <a:rPr lang="en-GB" sz="3000" kern="1200" dirty="0"/>
            <a:t>- talk to get the most out of the exchange</a:t>
          </a:r>
          <a:endParaRPr lang="en-US" sz="3000" kern="1200" dirty="0"/>
        </a:p>
      </dsp:txBody>
      <dsp:txXfrm>
        <a:off x="81924" y="1881033"/>
        <a:ext cx="4118323" cy="1514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F4B5F-CF1E-40F5-ADF7-18601124D4C8}">
      <dsp:nvSpPr>
        <dsp:cNvPr id="0" name=""/>
        <dsp:cNvSpPr/>
      </dsp:nvSpPr>
      <dsp:spPr>
        <a:xfrm>
          <a:off x="0" y="689966"/>
          <a:ext cx="4726201" cy="108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76FD41-C67F-4209-BE7D-57B559407A2E}">
      <dsp:nvSpPr>
        <dsp:cNvPr id="0" name=""/>
        <dsp:cNvSpPr/>
      </dsp:nvSpPr>
      <dsp:spPr>
        <a:xfrm>
          <a:off x="236310" y="55286"/>
          <a:ext cx="3308340" cy="1269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47" tIns="0" rIns="125047" bIns="0" numCol="1" spcCol="1270" anchor="ctr" anchorCtr="0">
          <a:noAutofit/>
        </a:bodyPr>
        <a:lstStyle/>
        <a:p>
          <a:pPr lvl="0" algn="l" defTabSz="1066800">
            <a:lnSpc>
              <a:spcPct val="90000"/>
            </a:lnSpc>
            <a:spcBef>
              <a:spcPct val="0"/>
            </a:spcBef>
            <a:spcAft>
              <a:spcPct val="35000"/>
            </a:spcAft>
          </a:pPr>
          <a:r>
            <a:rPr lang="en-GB" sz="2400" kern="1200"/>
            <a:t>New food, unfamiliar road signs, no decent coffee</a:t>
          </a:r>
          <a:endParaRPr lang="en-US" sz="2400" kern="1200"/>
        </a:p>
      </dsp:txBody>
      <dsp:txXfrm>
        <a:off x="298275" y="117251"/>
        <a:ext cx="3184410" cy="1145430"/>
      </dsp:txXfrm>
    </dsp:sp>
    <dsp:sp modelId="{E15EAF45-E86A-458A-9C55-D57E02337350}">
      <dsp:nvSpPr>
        <dsp:cNvPr id="0" name=""/>
        <dsp:cNvSpPr/>
      </dsp:nvSpPr>
      <dsp:spPr>
        <a:xfrm>
          <a:off x="0" y="2640447"/>
          <a:ext cx="4726201" cy="3183075"/>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6806" tIns="895604" rIns="366806"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Prep yourself: the fewer surprises, the more in control</a:t>
          </a:r>
          <a:endParaRPr lang="en-US" sz="1400" kern="1200" dirty="0"/>
        </a:p>
        <a:p>
          <a:pPr marL="114300" lvl="1" indent="-114300" algn="l" defTabSz="622300">
            <a:lnSpc>
              <a:spcPct val="90000"/>
            </a:lnSpc>
            <a:spcBef>
              <a:spcPct val="0"/>
            </a:spcBef>
            <a:spcAft>
              <a:spcPct val="15000"/>
            </a:spcAft>
            <a:buChar char="••"/>
          </a:pPr>
          <a:r>
            <a:rPr lang="en-GB" sz="1400" kern="1200" dirty="0"/>
            <a:t>Don’t expect to get everything right straight away. (Everyone gets lost)</a:t>
          </a:r>
          <a:endParaRPr lang="en-US" sz="1400" kern="1200" dirty="0"/>
        </a:p>
        <a:p>
          <a:pPr marL="114300" lvl="1" indent="-114300" algn="l" defTabSz="622300">
            <a:lnSpc>
              <a:spcPct val="90000"/>
            </a:lnSpc>
            <a:spcBef>
              <a:spcPct val="0"/>
            </a:spcBef>
            <a:spcAft>
              <a:spcPct val="15000"/>
            </a:spcAft>
            <a:buChar char="••"/>
          </a:pPr>
          <a:r>
            <a:rPr lang="en-GB" sz="1400" kern="1200" dirty="0"/>
            <a:t>Explore your new country</a:t>
          </a:r>
          <a:endParaRPr lang="en-US" sz="1400" kern="1200" dirty="0"/>
        </a:p>
        <a:p>
          <a:pPr marL="114300" lvl="1" indent="-114300" algn="l" defTabSz="622300">
            <a:lnSpc>
              <a:spcPct val="90000"/>
            </a:lnSpc>
            <a:spcBef>
              <a:spcPct val="0"/>
            </a:spcBef>
            <a:spcAft>
              <a:spcPct val="15000"/>
            </a:spcAft>
            <a:buChar char="••"/>
          </a:pPr>
          <a:r>
            <a:rPr lang="en-GB" sz="1400" kern="1200" dirty="0"/>
            <a:t>Make sure to be able to contact when you need.</a:t>
          </a:r>
          <a:endParaRPr lang="en-US" sz="1400" kern="1200" dirty="0"/>
        </a:p>
        <a:p>
          <a:pPr marL="228600" lvl="2" indent="-114300" algn="l" defTabSz="622300">
            <a:lnSpc>
              <a:spcPct val="90000"/>
            </a:lnSpc>
            <a:spcBef>
              <a:spcPct val="0"/>
            </a:spcBef>
            <a:spcAft>
              <a:spcPct val="15000"/>
            </a:spcAft>
            <a:buChar char="••"/>
          </a:pPr>
          <a:r>
            <a:rPr lang="en-GB" sz="1400" kern="1200" dirty="0"/>
            <a:t>Family</a:t>
          </a:r>
          <a:endParaRPr lang="en-US" sz="1400" kern="1200" dirty="0"/>
        </a:p>
        <a:p>
          <a:pPr marL="228600" lvl="2" indent="-114300" algn="l" defTabSz="622300">
            <a:lnSpc>
              <a:spcPct val="90000"/>
            </a:lnSpc>
            <a:spcBef>
              <a:spcPct val="0"/>
            </a:spcBef>
            <a:spcAft>
              <a:spcPct val="15000"/>
            </a:spcAft>
            <a:buChar char="••"/>
          </a:pPr>
          <a:r>
            <a:rPr lang="en-GB" sz="1400" kern="1200" dirty="0"/>
            <a:t>Teacher / international coordinator</a:t>
          </a:r>
          <a:endParaRPr lang="en-US" sz="1400" kern="1200" dirty="0"/>
        </a:p>
        <a:p>
          <a:pPr marL="228600" lvl="2" indent="-114300" algn="l" defTabSz="622300">
            <a:lnSpc>
              <a:spcPct val="90000"/>
            </a:lnSpc>
            <a:spcBef>
              <a:spcPct val="0"/>
            </a:spcBef>
            <a:spcAft>
              <a:spcPct val="15000"/>
            </a:spcAft>
            <a:buChar char="••"/>
          </a:pPr>
          <a:r>
            <a:rPr lang="en-GB" sz="1400" kern="1200" dirty="0"/>
            <a:t>Friends</a:t>
          </a:r>
          <a:endParaRPr lang="en-US" sz="1400" kern="1200" dirty="0"/>
        </a:p>
        <a:p>
          <a:pPr marL="114300" lvl="1" indent="-114300" algn="l" defTabSz="622300">
            <a:lnSpc>
              <a:spcPct val="90000"/>
            </a:lnSpc>
            <a:spcBef>
              <a:spcPct val="0"/>
            </a:spcBef>
            <a:spcAft>
              <a:spcPct val="15000"/>
            </a:spcAft>
            <a:buChar char="••"/>
          </a:pPr>
          <a:r>
            <a:rPr lang="en-GB" sz="1400" kern="1200" dirty="0"/>
            <a:t>Keep busy, meet people.</a:t>
          </a:r>
          <a:endParaRPr lang="en-US" sz="1400" kern="1200" dirty="0"/>
        </a:p>
      </dsp:txBody>
      <dsp:txXfrm>
        <a:off x="0" y="2640447"/>
        <a:ext cx="4726201" cy="3183075"/>
      </dsp:txXfrm>
    </dsp:sp>
    <dsp:sp modelId="{214FDE94-9AEF-4473-82E4-C1676D78E04A}">
      <dsp:nvSpPr>
        <dsp:cNvPr id="0" name=""/>
        <dsp:cNvSpPr/>
      </dsp:nvSpPr>
      <dsp:spPr>
        <a:xfrm>
          <a:off x="236310" y="2005767"/>
          <a:ext cx="3308340" cy="1269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047" tIns="0" rIns="125047" bIns="0" numCol="1" spcCol="1270" anchor="ctr" anchorCtr="0">
          <a:noAutofit/>
        </a:bodyPr>
        <a:lstStyle/>
        <a:p>
          <a:pPr lvl="0" algn="l" defTabSz="1066800">
            <a:lnSpc>
              <a:spcPct val="90000"/>
            </a:lnSpc>
            <a:spcBef>
              <a:spcPct val="0"/>
            </a:spcBef>
            <a:spcAft>
              <a:spcPct val="35000"/>
            </a:spcAft>
          </a:pPr>
          <a:r>
            <a:rPr lang="en-GB" sz="2400" kern="1200" dirty="0"/>
            <a:t>Away from friends and family</a:t>
          </a:r>
          <a:endParaRPr lang="en-US" sz="2400" kern="1200" dirty="0"/>
        </a:p>
      </dsp:txBody>
      <dsp:txXfrm>
        <a:off x="298275" y="2067732"/>
        <a:ext cx="3184410" cy="1145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39F2B-333F-4F75-A28A-3CB27AB82001}">
      <dsp:nvSpPr>
        <dsp:cNvPr id="0" name=""/>
        <dsp:cNvSpPr/>
      </dsp:nvSpPr>
      <dsp:spPr>
        <a:xfrm>
          <a:off x="0" y="852624"/>
          <a:ext cx="4697730"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i-FI" sz="2400" i="1" kern="1200"/>
            <a:t>New Experiences, new competences</a:t>
          </a:r>
          <a:endParaRPr lang="en-US" sz="2400" kern="1200"/>
        </a:p>
      </dsp:txBody>
      <dsp:txXfrm>
        <a:off x="28100" y="880724"/>
        <a:ext cx="4641530" cy="519439"/>
      </dsp:txXfrm>
    </dsp:sp>
    <dsp:sp modelId="{4BC0E4A0-D308-4F3F-B568-3EA2CD8DAA10}">
      <dsp:nvSpPr>
        <dsp:cNvPr id="0" name=""/>
        <dsp:cNvSpPr/>
      </dsp:nvSpPr>
      <dsp:spPr>
        <a:xfrm>
          <a:off x="0" y="1497384"/>
          <a:ext cx="4697730" cy="575639"/>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i-FI" sz="2400" i="1" kern="1200"/>
            <a:t>Personal Development</a:t>
          </a:r>
          <a:endParaRPr lang="en-US" sz="2400" kern="1200"/>
        </a:p>
      </dsp:txBody>
      <dsp:txXfrm>
        <a:off x="28100" y="1525484"/>
        <a:ext cx="4641530" cy="519439"/>
      </dsp:txXfrm>
    </dsp:sp>
    <dsp:sp modelId="{09F4A9FE-F4B2-45FA-B56F-6E9A9A1F40AD}">
      <dsp:nvSpPr>
        <dsp:cNvPr id="0" name=""/>
        <dsp:cNvSpPr/>
      </dsp:nvSpPr>
      <dsp:spPr>
        <a:xfrm>
          <a:off x="0" y="2142144"/>
          <a:ext cx="4697730" cy="575639"/>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i-FI" sz="2400" i="1" kern="1200"/>
            <a:t>Career and Professional Growth</a:t>
          </a:r>
          <a:endParaRPr lang="en-US" sz="2400" kern="1200"/>
        </a:p>
      </dsp:txBody>
      <dsp:txXfrm>
        <a:off x="28100" y="2170244"/>
        <a:ext cx="4641530" cy="519439"/>
      </dsp:txXfrm>
    </dsp:sp>
    <dsp:sp modelId="{33D25015-D3C8-42AC-874F-7AED59F1860C}">
      <dsp:nvSpPr>
        <dsp:cNvPr id="0" name=""/>
        <dsp:cNvSpPr/>
      </dsp:nvSpPr>
      <dsp:spPr>
        <a:xfrm>
          <a:off x="0" y="2786903"/>
          <a:ext cx="4697730" cy="575639"/>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i-FI" sz="2400" i="1" kern="1200"/>
            <a:t>Travel and Adventure</a:t>
          </a:r>
          <a:endParaRPr lang="en-US" sz="2400" kern="1200"/>
        </a:p>
      </dsp:txBody>
      <dsp:txXfrm>
        <a:off x="28100" y="2815003"/>
        <a:ext cx="4641530" cy="519439"/>
      </dsp:txXfrm>
    </dsp:sp>
    <dsp:sp modelId="{93423A9B-F99C-4D7D-9E97-C62A34DF3E0F}">
      <dsp:nvSpPr>
        <dsp:cNvPr id="0" name=""/>
        <dsp:cNvSpPr/>
      </dsp:nvSpPr>
      <dsp:spPr>
        <a:xfrm>
          <a:off x="0" y="3431663"/>
          <a:ext cx="4697730" cy="575639"/>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i-FI" sz="2400" i="1" kern="1200"/>
            <a:t>New Circle of Friends</a:t>
          </a:r>
          <a:endParaRPr lang="en-US" sz="2400" kern="1200"/>
        </a:p>
      </dsp:txBody>
      <dsp:txXfrm>
        <a:off x="28100" y="3459763"/>
        <a:ext cx="4641530" cy="519439"/>
      </dsp:txXfrm>
    </dsp:sp>
    <dsp:sp modelId="{3640BA7B-D4ED-4245-953B-21698DAA5703}">
      <dsp:nvSpPr>
        <dsp:cNvPr id="0" name=""/>
        <dsp:cNvSpPr/>
      </dsp:nvSpPr>
      <dsp:spPr>
        <a:xfrm>
          <a:off x="0" y="4076423"/>
          <a:ext cx="4697730" cy="5756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i-FI" sz="2400" i="1" kern="1200"/>
            <a:t>Self confidence</a:t>
          </a:r>
          <a:endParaRPr lang="en-US" sz="2400" kern="1200"/>
        </a:p>
      </dsp:txBody>
      <dsp:txXfrm>
        <a:off x="28100" y="4104523"/>
        <a:ext cx="4641530" cy="519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BB636-9B84-4C7B-87EF-FFC301E63238}">
      <dsp:nvSpPr>
        <dsp:cNvPr id="0" name=""/>
        <dsp:cNvSpPr/>
      </dsp:nvSpPr>
      <dsp:spPr>
        <a:xfrm>
          <a:off x="0" y="717"/>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1DA4B-5AC1-4F67-BF9A-133A0E7BDCDC}">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016B9C-5328-4486-B171-7342E16D5455}">
      <dsp:nvSpPr>
        <dsp:cNvPr id="0" name=""/>
        <dsp:cNvSpPr/>
      </dsp:nvSpPr>
      <dsp:spPr>
        <a:xfrm>
          <a:off x="1939533" y="717"/>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lvl="0" algn="l" defTabSz="889000">
            <a:lnSpc>
              <a:spcPct val="90000"/>
            </a:lnSpc>
            <a:spcBef>
              <a:spcPct val="0"/>
            </a:spcBef>
            <a:spcAft>
              <a:spcPct val="35000"/>
            </a:spcAft>
          </a:pPr>
          <a:r>
            <a:rPr lang="en-US" sz="2000" kern="1200"/>
            <a:t>What is Culture shock?</a:t>
          </a:r>
        </a:p>
      </dsp:txBody>
      <dsp:txXfrm>
        <a:off x="1939533" y="717"/>
        <a:ext cx="2786667" cy="1679249"/>
      </dsp:txXfrm>
    </dsp:sp>
    <dsp:sp modelId="{E20D35BD-5BA0-4C40-AE50-19C1A25C95F4}">
      <dsp:nvSpPr>
        <dsp:cNvPr id="0" name=""/>
        <dsp:cNvSpPr/>
      </dsp:nvSpPr>
      <dsp:spPr>
        <a:xfrm>
          <a:off x="0" y="2099779"/>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62BCB2-27E5-4B10-AA93-3947354E3721}">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30493-2C03-4A9D-BD3D-5A01E3C78AF6}">
      <dsp:nvSpPr>
        <dsp:cNvPr id="0" name=""/>
        <dsp:cNvSpPr/>
      </dsp:nvSpPr>
      <dsp:spPr>
        <a:xfrm>
          <a:off x="1939533" y="2099779"/>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lvl="0" algn="l" defTabSz="889000">
            <a:lnSpc>
              <a:spcPct val="90000"/>
            </a:lnSpc>
            <a:spcBef>
              <a:spcPct val="0"/>
            </a:spcBef>
            <a:spcAft>
              <a:spcPct val="35000"/>
            </a:spcAft>
          </a:pPr>
          <a:r>
            <a:rPr lang="en-US" sz="2000" kern="1200"/>
            <a:t>Why is it a problem for educators?</a:t>
          </a:r>
        </a:p>
      </dsp:txBody>
      <dsp:txXfrm>
        <a:off x="1939533" y="2099779"/>
        <a:ext cx="2786667" cy="1679249"/>
      </dsp:txXfrm>
    </dsp:sp>
    <dsp:sp modelId="{6F3A069C-1CB3-4FD7-8CCD-737F739F51BA}">
      <dsp:nvSpPr>
        <dsp:cNvPr id="0" name=""/>
        <dsp:cNvSpPr/>
      </dsp:nvSpPr>
      <dsp:spPr>
        <a:xfrm>
          <a:off x="0" y="4198841"/>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B09E6-6024-43CE-ADB4-FB95D7AC1F94}">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0B57CF-17CB-4367-A376-24EE21FF2B1E}">
      <dsp:nvSpPr>
        <dsp:cNvPr id="0" name=""/>
        <dsp:cNvSpPr/>
      </dsp:nvSpPr>
      <dsp:spPr>
        <a:xfrm>
          <a:off x="1939533" y="4198841"/>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lvl="0" algn="l" defTabSz="889000">
            <a:lnSpc>
              <a:spcPct val="90000"/>
            </a:lnSpc>
            <a:spcBef>
              <a:spcPct val="0"/>
            </a:spcBef>
            <a:spcAft>
              <a:spcPct val="35000"/>
            </a:spcAft>
          </a:pPr>
          <a:r>
            <a:rPr lang="en-US" sz="2000" kern="1200"/>
            <a:t>What are some strategies for minimizing the effects of culture shock?</a:t>
          </a:r>
        </a:p>
      </dsp:txBody>
      <dsp:txXfrm>
        <a:off x="1939533" y="4198841"/>
        <a:ext cx="2786667" cy="16792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6D0C4-FC87-4A14-8E4E-26FA8B07CF07}">
      <dsp:nvSpPr>
        <dsp:cNvPr id="0" name=""/>
        <dsp:cNvSpPr/>
      </dsp:nvSpPr>
      <dsp:spPr>
        <a:xfrm>
          <a:off x="974396" y="686681"/>
          <a:ext cx="776480"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D04B3E-A790-483C-9483-C919DFF25D23}">
      <dsp:nvSpPr>
        <dsp:cNvPr id="0" name=""/>
        <dsp:cNvSpPr/>
      </dsp:nvSpPr>
      <dsp:spPr>
        <a:xfrm>
          <a:off x="1797466" y="621429"/>
          <a:ext cx="89295" cy="167760"/>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7DDAD7-47EF-4CC9-A181-1ED2D6E97E71}">
      <dsp:nvSpPr>
        <dsp:cNvPr id="0" name=""/>
        <dsp:cNvSpPr/>
      </dsp:nvSpPr>
      <dsp:spPr>
        <a:xfrm>
          <a:off x="493731" y="303112"/>
          <a:ext cx="767209" cy="767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2" tIns="29772" rIns="29772" bIns="29772" numCol="1" spcCol="1270" anchor="ctr" anchorCtr="0">
          <a:noAutofit/>
        </a:bodyPr>
        <a:lstStyle/>
        <a:p>
          <a:pPr lvl="0" algn="ctr" defTabSz="1511300">
            <a:lnSpc>
              <a:spcPct val="90000"/>
            </a:lnSpc>
            <a:spcBef>
              <a:spcPct val="0"/>
            </a:spcBef>
            <a:spcAft>
              <a:spcPct val="35000"/>
            </a:spcAft>
          </a:pPr>
          <a:r>
            <a:rPr lang="en-US" sz="3400" kern="1200"/>
            <a:t>1</a:t>
          </a:r>
        </a:p>
      </dsp:txBody>
      <dsp:txXfrm>
        <a:off x="606086" y="415467"/>
        <a:ext cx="542499" cy="542499"/>
      </dsp:txXfrm>
    </dsp:sp>
    <dsp:sp modelId="{6E55559E-7A47-4F38-BC14-8472960ED6E8}">
      <dsp:nvSpPr>
        <dsp:cNvPr id="0" name=""/>
        <dsp:cNvSpPr/>
      </dsp:nvSpPr>
      <dsp:spPr>
        <a:xfrm>
          <a:off x="3795" y="1235800"/>
          <a:ext cx="174708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812" tIns="165100" rIns="137812" bIns="165100" numCol="1" spcCol="1270" anchor="t" anchorCtr="0">
          <a:noAutofit/>
        </a:bodyPr>
        <a:lstStyle/>
        <a:p>
          <a:pPr lvl="0" algn="ctr" defTabSz="889000">
            <a:lnSpc>
              <a:spcPct val="90000"/>
            </a:lnSpc>
            <a:spcBef>
              <a:spcPct val="0"/>
            </a:spcBef>
            <a:spcAft>
              <a:spcPct val="35000"/>
            </a:spcAft>
          </a:pPr>
          <a:r>
            <a:rPr lang="en-US" sz="2000" kern="1200" dirty="0"/>
            <a:t> Honeymoon/Tourist Stage </a:t>
          </a:r>
        </a:p>
      </dsp:txBody>
      <dsp:txXfrm>
        <a:off x="3795" y="1585216"/>
        <a:ext cx="1747082" cy="1616184"/>
      </dsp:txXfrm>
    </dsp:sp>
    <dsp:sp modelId="{F4F7980D-9301-4F4A-B7DD-2E430E7938E8}">
      <dsp:nvSpPr>
        <dsp:cNvPr id="0" name=""/>
        <dsp:cNvSpPr/>
      </dsp:nvSpPr>
      <dsp:spPr>
        <a:xfrm>
          <a:off x="1944997" y="686963"/>
          <a:ext cx="174708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D3E486-6653-4401-A8A4-769DE98E8872}">
      <dsp:nvSpPr>
        <dsp:cNvPr id="0" name=""/>
        <dsp:cNvSpPr/>
      </dsp:nvSpPr>
      <dsp:spPr>
        <a:xfrm>
          <a:off x="3738668" y="621663"/>
          <a:ext cx="89295" cy="168007"/>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1E9402-FA12-457F-B547-5738E8539668}">
      <dsp:nvSpPr>
        <dsp:cNvPr id="0" name=""/>
        <dsp:cNvSpPr/>
      </dsp:nvSpPr>
      <dsp:spPr>
        <a:xfrm>
          <a:off x="2434933" y="303395"/>
          <a:ext cx="767209" cy="767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2" tIns="29772" rIns="29772" bIns="29772" numCol="1" spcCol="1270" anchor="ctr" anchorCtr="0">
          <a:noAutofit/>
        </a:bodyPr>
        <a:lstStyle/>
        <a:p>
          <a:pPr lvl="0" algn="ctr" defTabSz="1511300">
            <a:lnSpc>
              <a:spcPct val="90000"/>
            </a:lnSpc>
            <a:spcBef>
              <a:spcPct val="0"/>
            </a:spcBef>
            <a:spcAft>
              <a:spcPct val="35000"/>
            </a:spcAft>
          </a:pPr>
          <a:r>
            <a:rPr lang="en-US" sz="3400" kern="1200"/>
            <a:t>2</a:t>
          </a:r>
        </a:p>
      </dsp:txBody>
      <dsp:txXfrm>
        <a:off x="2547288" y="415750"/>
        <a:ext cx="542499" cy="542499"/>
      </dsp:txXfrm>
    </dsp:sp>
    <dsp:sp modelId="{B95C0FE5-B628-44B4-9A30-41DC144B2ADE}">
      <dsp:nvSpPr>
        <dsp:cNvPr id="0" name=""/>
        <dsp:cNvSpPr/>
      </dsp:nvSpPr>
      <dsp:spPr>
        <a:xfrm>
          <a:off x="1944997" y="1236487"/>
          <a:ext cx="174708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812" tIns="165100" rIns="137812" bIns="165100" numCol="1" spcCol="1270" anchor="t" anchorCtr="0">
          <a:noAutofit/>
        </a:bodyPr>
        <a:lstStyle/>
        <a:p>
          <a:pPr lvl="0" algn="ctr" defTabSz="889000">
            <a:lnSpc>
              <a:spcPct val="90000"/>
            </a:lnSpc>
            <a:spcBef>
              <a:spcPct val="0"/>
            </a:spcBef>
            <a:spcAft>
              <a:spcPct val="35000"/>
            </a:spcAft>
          </a:pPr>
          <a:r>
            <a:rPr lang="en-US" sz="2000" kern="1200" dirty="0"/>
            <a:t/>
          </a:r>
          <a:br>
            <a:rPr lang="en-US" sz="2000" kern="1200" dirty="0"/>
          </a:br>
          <a:r>
            <a:rPr lang="en-US" sz="2000" kern="1200" dirty="0"/>
            <a:t>Culture shock/</a:t>
          </a:r>
          <a:br>
            <a:rPr lang="en-US" sz="2000" kern="1200" dirty="0"/>
          </a:br>
          <a:r>
            <a:rPr lang="en-US" sz="2000" kern="1200" dirty="0"/>
            <a:t>rejection </a:t>
          </a:r>
        </a:p>
      </dsp:txBody>
      <dsp:txXfrm>
        <a:off x="1944997" y="1585903"/>
        <a:ext cx="1747082" cy="1616184"/>
      </dsp:txXfrm>
    </dsp:sp>
    <dsp:sp modelId="{732932B2-731F-4AC8-8C11-9EC7B9578A22}">
      <dsp:nvSpPr>
        <dsp:cNvPr id="0" name=""/>
        <dsp:cNvSpPr/>
      </dsp:nvSpPr>
      <dsp:spPr>
        <a:xfrm>
          <a:off x="3886200" y="686963"/>
          <a:ext cx="174708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38C251-78FC-4176-83A5-82E075788338}">
      <dsp:nvSpPr>
        <dsp:cNvPr id="0" name=""/>
        <dsp:cNvSpPr/>
      </dsp:nvSpPr>
      <dsp:spPr>
        <a:xfrm>
          <a:off x="5679871" y="621663"/>
          <a:ext cx="89295" cy="168007"/>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70C08E-7C6F-402E-B847-B3BDA8E5C25C}">
      <dsp:nvSpPr>
        <dsp:cNvPr id="0" name=""/>
        <dsp:cNvSpPr/>
      </dsp:nvSpPr>
      <dsp:spPr>
        <a:xfrm>
          <a:off x="4376136" y="303395"/>
          <a:ext cx="767209" cy="767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2" tIns="29772" rIns="29772" bIns="29772" numCol="1" spcCol="1270" anchor="ctr" anchorCtr="0">
          <a:noAutofit/>
        </a:bodyPr>
        <a:lstStyle/>
        <a:p>
          <a:pPr lvl="0" algn="ctr" defTabSz="1511300">
            <a:lnSpc>
              <a:spcPct val="90000"/>
            </a:lnSpc>
            <a:spcBef>
              <a:spcPct val="0"/>
            </a:spcBef>
            <a:spcAft>
              <a:spcPct val="35000"/>
            </a:spcAft>
          </a:pPr>
          <a:r>
            <a:rPr lang="en-US" sz="3400" kern="1200"/>
            <a:t>3</a:t>
          </a:r>
        </a:p>
      </dsp:txBody>
      <dsp:txXfrm>
        <a:off x="4488491" y="415750"/>
        <a:ext cx="542499" cy="542499"/>
      </dsp:txXfrm>
    </dsp:sp>
    <dsp:sp modelId="{64EAE77F-AFC2-4C8D-8947-87046B6C2497}">
      <dsp:nvSpPr>
        <dsp:cNvPr id="0" name=""/>
        <dsp:cNvSpPr/>
      </dsp:nvSpPr>
      <dsp:spPr>
        <a:xfrm>
          <a:off x="3886200" y="1236487"/>
          <a:ext cx="174708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812" tIns="165100" rIns="137812" bIns="165100" numCol="1" spcCol="1270" anchor="t" anchorCtr="0">
          <a:noAutofit/>
        </a:bodyPr>
        <a:lstStyle/>
        <a:p>
          <a:pPr lvl="0" algn="ctr" defTabSz="889000">
            <a:lnSpc>
              <a:spcPct val="90000"/>
            </a:lnSpc>
            <a:spcBef>
              <a:spcPct val="0"/>
            </a:spcBef>
            <a:spcAft>
              <a:spcPct val="35000"/>
            </a:spcAft>
          </a:pPr>
          <a:r>
            <a:rPr lang="en-US" sz="2000" kern="1200" dirty="0"/>
            <a:t/>
          </a:r>
          <a:br>
            <a:rPr lang="en-US" sz="2000" kern="1200" dirty="0"/>
          </a:br>
          <a:r>
            <a:rPr lang="en-US" sz="2000" kern="1200" dirty="0"/>
            <a:t>Recovery</a:t>
          </a:r>
        </a:p>
      </dsp:txBody>
      <dsp:txXfrm>
        <a:off x="3886200" y="1585903"/>
        <a:ext cx="1747082" cy="1616184"/>
      </dsp:txXfrm>
    </dsp:sp>
    <dsp:sp modelId="{7452D2E6-73AD-46E0-89E2-6A33AD5BF87B}">
      <dsp:nvSpPr>
        <dsp:cNvPr id="0" name=""/>
        <dsp:cNvSpPr/>
      </dsp:nvSpPr>
      <dsp:spPr>
        <a:xfrm>
          <a:off x="5827402" y="686963"/>
          <a:ext cx="87354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EF8A2-724B-4B6A-ADD0-933EDA934CB4}">
      <dsp:nvSpPr>
        <dsp:cNvPr id="0" name=""/>
        <dsp:cNvSpPr/>
      </dsp:nvSpPr>
      <dsp:spPr>
        <a:xfrm>
          <a:off x="6317338" y="303395"/>
          <a:ext cx="767209" cy="76720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2" tIns="29772" rIns="29772" bIns="29772" numCol="1" spcCol="1270" anchor="ctr" anchorCtr="0">
          <a:noAutofit/>
        </a:bodyPr>
        <a:lstStyle/>
        <a:p>
          <a:pPr lvl="0" algn="ctr" defTabSz="1511300">
            <a:lnSpc>
              <a:spcPct val="90000"/>
            </a:lnSpc>
            <a:spcBef>
              <a:spcPct val="0"/>
            </a:spcBef>
            <a:spcAft>
              <a:spcPct val="35000"/>
            </a:spcAft>
          </a:pPr>
          <a:r>
            <a:rPr lang="en-US" sz="3400" kern="1200"/>
            <a:t>4</a:t>
          </a:r>
        </a:p>
      </dsp:txBody>
      <dsp:txXfrm>
        <a:off x="6429693" y="415750"/>
        <a:ext cx="542499" cy="542499"/>
      </dsp:txXfrm>
    </dsp:sp>
    <dsp:sp modelId="{7384B895-5323-4A6E-AD10-331E485D5897}">
      <dsp:nvSpPr>
        <dsp:cNvPr id="0" name=""/>
        <dsp:cNvSpPr/>
      </dsp:nvSpPr>
      <dsp:spPr>
        <a:xfrm>
          <a:off x="5827402" y="1236487"/>
          <a:ext cx="1747082"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812" tIns="165100" rIns="137812" bIns="165100" numCol="1" spcCol="1270" anchor="t" anchorCtr="0">
          <a:noAutofit/>
        </a:bodyPr>
        <a:lstStyle/>
        <a:p>
          <a:pPr lvl="0" algn="ctr" defTabSz="889000">
            <a:lnSpc>
              <a:spcPct val="90000"/>
            </a:lnSpc>
            <a:spcBef>
              <a:spcPct val="0"/>
            </a:spcBef>
            <a:spcAft>
              <a:spcPct val="35000"/>
            </a:spcAft>
          </a:pPr>
          <a:r>
            <a:rPr lang="en-US" sz="2000" kern="1200" dirty="0"/>
            <a:t/>
          </a:r>
          <a:br>
            <a:rPr lang="en-US" sz="2000" kern="1200" dirty="0"/>
          </a:br>
          <a:r>
            <a:rPr lang="en-US" sz="2000" kern="1200" dirty="0"/>
            <a:t>Adjustment/</a:t>
          </a:r>
          <a:br>
            <a:rPr lang="en-US" sz="2000" kern="1200" dirty="0"/>
          </a:br>
          <a:r>
            <a:rPr lang="en-US" sz="2000" kern="1200" dirty="0"/>
            <a:t>Acculturation</a:t>
          </a:r>
        </a:p>
      </dsp:txBody>
      <dsp:txXfrm>
        <a:off x="5827402" y="1585903"/>
        <a:ext cx="1747082" cy="16161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5189C-30E0-4342-80BD-F2006E356316}">
      <dsp:nvSpPr>
        <dsp:cNvPr id="0" name=""/>
        <dsp:cNvSpPr/>
      </dsp:nvSpPr>
      <dsp:spPr>
        <a:xfrm>
          <a:off x="0" y="74743"/>
          <a:ext cx="4282171" cy="6356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Unfamiliar rules for social interaction</a:t>
          </a:r>
        </a:p>
      </dsp:txBody>
      <dsp:txXfrm>
        <a:off x="31028" y="105771"/>
        <a:ext cx="4220115" cy="573546"/>
      </dsp:txXfrm>
    </dsp:sp>
    <dsp:sp modelId="{237202D3-EF09-40C6-A7AC-709C6E8DF927}">
      <dsp:nvSpPr>
        <dsp:cNvPr id="0" name=""/>
        <dsp:cNvSpPr/>
      </dsp:nvSpPr>
      <dsp:spPr>
        <a:xfrm>
          <a:off x="0" y="756425"/>
          <a:ext cx="4282171" cy="635602"/>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Strange environment and climate</a:t>
          </a:r>
        </a:p>
      </dsp:txBody>
      <dsp:txXfrm>
        <a:off x="31028" y="787453"/>
        <a:ext cx="4220115" cy="573546"/>
      </dsp:txXfrm>
    </dsp:sp>
    <dsp:sp modelId="{279130E8-6850-412D-9DF1-666DE45F5C79}">
      <dsp:nvSpPr>
        <dsp:cNvPr id="0" name=""/>
        <dsp:cNvSpPr/>
      </dsp:nvSpPr>
      <dsp:spPr>
        <a:xfrm>
          <a:off x="0" y="1438108"/>
          <a:ext cx="4282171" cy="63560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Low levels of similarities in beliefs, values, norms, and attitudes</a:t>
          </a:r>
        </a:p>
      </dsp:txBody>
      <dsp:txXfrm>
        <a:off x="31028" y="1469136"/>
        <a:ext cx="4220115" cy="573546"/>
      </dsp:txXfrm>
    </dsp:sp>
    <dsp:sp modelId="{12575ADE-6B9C-4FF3-81C6-F0E072C71CEC}">
      <dsp:nvSpPr>
        <dsp:cNvPr id="0" name=""/>
        <dsp:cNvSpPr/>
      </dsp:nvSpPr>
      <dsp:spPr>
        <a:xfrm>
          <a:off x="0" y="2119790"/>
          <a:ext cx="4282171" cy="635602"/>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Misinterpretations of behaviors and intentions of the other cultural group</a:t>
          </a:r>
        </a:p>
      </dsp:txBody>
      <dsp:txXfrm>
        <a:off x="31028" y="2150818"/>
        <a:ext cx="4220115" cy="573546"/>
      </dsp:txXfrm>
    </dsp:sp>
    <dsp:sp modelId="{98B6221F-8B03-47D0-9D53-C679FBA4E68E}">
      <dsp:nvSpPr>
        <dsp:cNvPr id="0" name=""/>
        <dsp:cNvSpPr/>
      </dsp:nvSpPr>
      <dsp:spPr>
        <a:xfrm>
          <a:off x="0" y="2801473"/>
          <a:ext cx="4282171" cy="63560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Motivations for/ traumas associated with traveling to the new culture </a:t>
          </a:r>
        </a:p>
      </dsp:txBody>
      <dsp:txXfrm>
        <a:off x="31028" y="2832501"/>
        <a:ext cx="4220115" cy="5735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77BBC-313D-49CC-9627-DAD0D13E4984}">
      <dsp:nvSpPr>
        <dsp:cNvPr id="0" name=""/>
        <dsp:cNvSpPr/>
      </dsp:nvSpPr>
      <dsp:spPr>
        <a:xfrm>
          <a:off x="0" y="2284"/>
          <a:ext cx="4697730" cy="11579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7F304E-6107-4847-8E04-A76548ADA72A}">
      <dsp:nvSpPr>
        <dsp:cNvPr id="0" name=""/>
        <dsp:cNvSpPr/>
      </dsp:nvSpPr>
      <dsp:spPr>
        <a:xfrm>
          <a:off x="350270" y="262816"/>
          <a:ext cx="636855" cy="63685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E407C4-B5A5-465E-8BEA-0768A5D11BF9}">
      <dsp:nvSpPr>
        <dsp:cNvPr id="0" name=""/>
        <dsp:cNvSpPr/>
      </dsp:nvSpPr>
      <dsp:spPr>
        <a:xfrm>
          <a:off x="1337397" y="2284"/>
          <a:ext cx="336033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lvl="0" algn="l" defTabSz="755650">
            <a:lnSpc>
              <a:spcPct val="90000"/>
            </a:lnSpc>
            <a:spcBef>
              <a:spcPct val="0"/>
            </a:spcBef>
            <a:spcAft>
              <a:spcPct val="35000"/>
            </a:spcAft>
          </a:pPr>
          <a:r>
            <a:rPr lang="en-US" sz="1700" kern="1200"/>
            <a:t>Unfamiliarity with the new culture and surroundings</a:t>
          </a:r>
        </a:p>
      </dsp:txBody>
      <dsp:txXfrm>
        <a:off x="1337397" y="2284"/>
        <a:ext cx="3360332" cy="1157919"/>
      </dsp:txXfrm>
    </dsp:sp>
    <dsp:sp modelId="{FDB48967-917F-4952-A4C8-C4FCC8F566BB}">
      <dsp:nvSpPr>
        <dsp:cNvPr id="0" name=""/>
        <dsp:cNvSpPr/>
      </dsp:nvSpPr>
      <dsp:spPr>
        <a:xfrm>
          <a:off x="0" y="1449684"/>
          <a:ext cx="4697730" cy="11579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8FA684-2B9F-40FC-8142-A3151527A702}">
      <dsp:nvSpPr>
        <dsp:cNvPr id="0" name=""/>
        <dsp:cNvSpPr/>
      </dsp:nvSpPr>
      <dsp:spPr>
        <a:xfrm>
          <a:off x="350270" y="1710216"/>
          <a:ext cx="636855" cy="63685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9256BD-3E59-4EE6-B7F4-47832B518B79}">
      <dsp:nvSpPr>
        <dsp:cNvPr id="0" name=""/>
        <dsp:cNvSpPr/>
      </dsp:nvSpPr>
      <dsp:spPr>
        <a:xfrm>
          <a:off x="1337397" y="1449684"/>
          <a:ext cx="336033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lvl="0" algn="l" defTabSz="755650">
            <a:lnSpc>
              <a:spcPct val="90000"/>
            </a:lnSpc>
            <a:spcBef>
              <a:spcPct val="0"/>
            </a:spcBef>
            <a:spcAft>
              <a:spcPct val="35000"/>
            </a:spcAft>
          </a:pPr>
          <a:r>
            <a:rPr lang="en-US" sz="1700" kern="1200"/>
            <a:t>Inability to effectively use or understand new language and cultural symbols </a:t>
          </a:r>
        </a:p>
      </dsp:txBody>
      <dsp:txXfrm>
        <a:off x="1337397" y="1449684"/>
        <a:ext cx="3360332" cy="1157919"/>
      </dsp:txXfrm>
    </dsp:sp>
    <dsp:sp modelId="{43B90F3A-D884-4151-89A7-CD9EAF7078F4}">
      <dsp:nvSpPr>
        <dsp:cNvPr id="0" name=""/>
        <dsp:cNvSpPr/>
      </dsp:nvSpPr>
      <dsp:spPr>
        <a:xfrm>
          <a:off x="0" y="2897083"/>
          <a:ext cx="4697730" cy="11579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5EE3DD-9BE1-4DD4-A68E-0D587CAA8983}">
      <dsp:nvSpPr>
        <dsp:cNvPr id="0" name=""/>
        <dsp:cNvSpPr/>
      </dsp:nvSpPr>
      <dsp:spPr>
        <a:xfrm>
          <a:off x="350270" y="3157615"/>
          <a:ext cx="636855" cy="63685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AD5705-786F-4C48-AB21-CE8973C09BA1}">
      <dsp:nvSpPr>
        <dsp:cNvPr id="0" name=""/>
        <dsp:cNvSpPr/>
      </dsp:nvSpPr>
      <dsp:spPr>
        <a:xfrm>
          <a:off x="1337397" y="2897083"/>
          <a:ext cx="336033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lvl="0" algn="l" defTabSz="755650">
            <a:lnSpc>
              <a:spcPct val="90000"/>
            </a:lnSpc>
            <a:spcBef>
              <a:spcPct val="0"/>
            </a:spcBef>
            <a:spcAft>
              <a:spcPct val="35000"/>
            </a:spcAft>
          </a:pPr>
          <a:r>
            <a:rPr lang="en-US" sz="1700" kern="1200"/>
            <a:t>Discrepancies between the demands of new situations and the resources for dealing with them</a:t>
          </a:r>
        </a:p>
      </dsp:txBody>
      <dsp:txXfrm>
        <a:off x="1337397" y="2897083"/>
        <a:ext cx="3360332" cy="1157919"/>
      </dsp:txXfrm>
    </dsp:sp>
    <dsp:sp modelId="{8A512ECD-A334-448A-82D3-BE74EE8D2462}">
      <dsp:nvSpPr>
        <dsp:cNvPr id="0" name=""/>
        <dsp:cNvSpPr/>
      </dsp:nvSpPr>
      <dsp:spPr>
        <a:xfrm>
          <a:off x="0" y="4344483"/>
          <a:ext cx="4697730" cy="11579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23319-518F-4B60-91C3-AAEF5050B7F9}">
      <dsp:nvSpPr>
        <dsp:cNvPr id="0" name=""/>
        <dsp:cNvSpPr/>
      </dsp:nvSpPr>
      <dsp:spPr>
        <a:xfrm>
          <a:off x="350270" y="4605015"/>
          <a:ext cx="636855" cy="63685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BF5981-3DC1-4C98-992F-478816C4A9FC}">
      <dsp:nvSpPr>
        <dsp:cNvPr id="0" name=""/>
        <dsp:cNvSpPr/>
      </dsp:nvSpPr>
      <dsp:spPr>
        <a:xfrm>
          <a:off x="1337397" y="4344483"/>
          <a:ext cx="336033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lvl="0" algn="l" defTabSz="755650">
            <a:lnSpc>
              <a:spcPct val="90000"/>
            </a:lnSpc>
            <a:spcBef>
              <a:spcPct val="0"/>
            </a:spcBef>
            <a:spcAft>
              <a:spcPct val="35000"/>
            </a:spcAft>
          </a:pPr>
          <a:r>
            <a:rPr lang="en-US" sz="1700" kern="1200"/>
            <a:t>Cognitive fatigue </a:t>
          </a:r>
        </a:p>
      </dsp:txBody>
      <dsp:txXfrm>
        <a:off x="1337397" y="4344483"/>
        <a:ext cx="3360332" cy="11579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230EC-7328-434C-AAE5-2621EA56DE5A}">
      <dsp:nvSpPr>
        <dsp:cNvPr id="0" name=""/>
        <dsp:cNvSpPr/>
      </dsp:nvSpPr>
      <dsp:spPr>
        <a:xfrm>
          <a:off x="738477" y="785900"/>
          <a:ext cx="1079825" cy="107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799D99-B47F-4869-AA19-F47D7FF9D085}">
      <dsp:nvSpPr>
        <dsp:cNvPr id="0" name=""/>
        <dsp:cNvSpPr/>
      </dsp:nvSpPr>
      <dsp:spPr>
        <a:xfrm>
          <a:off x="78583" y="2183504"/>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600200">
            <a:lnSpc>
              <a:spcPct val="90000"/>
            </a:lnSpc>
            <a:spcBef>
              <a:spcPct val="0"/>
            </a:spcBef>
            <a:spcAft>
              <a:spcPct val="35000"/>
            </a:spcAft>
          </a:pPr>
          <a:r>
            <a:rPr lang="en-US" sz="3600" kern="1200"/>
            <a:t>Mentally</a:t>
          </a:r>
        </a:p>
      </dsp:txBody>
      <dsp:txXfrm>
        <a:off x="78583" y="2183504"/>
        <a:ext cx="2399612" cy="720000"/>
      </dsp:txXfrm>
    </dsp:sp>
    <dsp:sp modelId="{4E317C5A-B63F-4831-A030-A45929F2DBFE}">
      <dsp:nvSpPr>
        <dsp:cNvPr id="0" name=""/>
        <dsp:cNvSpPr/>
      </dsp:nvSpPr>
      <dsp:spPr>
        <a:xfrm>
          <a:off x="3558022" y="785900"/>
          <a:ext cx="1079825" cy="107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F38D82-9C53-4F7A-B793-F01B22BE3B5B}">
      <dsp:nvSpPr>
        <dsp:cNvPr id="0" name=""/>
        <dsp:cNvSpPr/>
      </dsp:nvSpPr>
      <dsp:spPr>
        <a:xfrm>
          <a:off x="2898129" y="2183504"/>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600200">
            <a:lnSpc>
              <a:spcPct val="90000"/>
            </a:lnSpc>
            <a:spcBef>
              <a:spcPct val="0"/>
            </a:spcBef>
            <a:spcAft>
              <a:spcPct val="35000"/>
            </a:spcAft>
          </a:pPr>
          <a:r>
            <a:rPr lang="en-US" sz="3600" kern="1200"/>
            <a:t>Emotionally </a:t>
          </a:r>
        </a:p>
      </dsp:txBody>
      <dsp:txXfrm>
        <a:off x="2898129" y="2183504"/>
        <a:ext cx="2399612" cy="720000"/>
      </dsp:txXfrm>
    </dsp:sp>
    <dsp:sp modelId="{4D419E9F-DB57-439E-A63B-7DA29FD4E002}">
      <dsp:nvSpPr>
        <dsp:cNvPr id="0" name=""/>
        <dsp:cNvSpPr/>
      </dsp:nvSpPr>
      <dsp:spPr>
        <a:xfrm>
          <a:off x="6377567" y="785900"/>
          <a:ext cx="1079825" cy="107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C41505-65E0-4B4E-8CA9-6457D4D9C2A7}">
      <dsp:nvSpPr>
        <dsp:cNvPr id="0" name=""/>
        <dsp:cNvSpPr/>
      </dsp:nvSpPr>
      <dsp:spPr>
        <a:xfrm>
          <a:off x="5717674" y="2183504"/>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600200">
            <a:lnSpc>
              <a:spcPct val="90000"/>
            </a:lnSpc>
            <a:spcBef>
              <a:spcPct val="0"/>
            </a:spcBef>
            <a:spcAft>
              <a:spcPct val="35000"/>
            </a:spcAft>
          </a:pPr>
          <a:r>
            <a:rPr lang="en-US" sz="3600" kern="1200"/>
            <a:t>Physically </a:t>
          </a:r>
        </a:p>
      </dsp:txBody>
      <dsp:txXfrm>
        <a:off x="5717674" y="2183504"/>
        <a:ext cx="2399612"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3B675F8-3D5C-4A53-B9A7-BDAAF7C1B89B}" type="datetimeFigureOut">
              <a:rPr lang="fi-FI" smtClean="0"/>
              <a:t>7.3.2023</a:t>
            </a:fld>
            <a:endParaRPr lang="fi-FI"/>
          </a:p>
        </p:txBody>
      </p:sp>
      <p:sp>
        <p:nvSpPr>
          <p:cNvPr id="4" name="Alatunnisteen paikkamerkki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7CA2A36-D7BB-4E4C-B06E-EF3EDE9D022C}" type="slidenum">
              <a:rPr lang="fi-FI" smtClean="0"/>
              <a:t>‹N›</a:t>
            </a:fld>
            <a:endParaRPr lang="fi-FI"/>
          </a:p>
        </p:txBody>
      </p:sp>
    </p:spTree>
    <p:extLst>
      <p:ext uri="{BB962C8B-B14F-4D97-AF65-F5344CB8AC3E}">
        <p14:creationId xmlns:p14="http://schemas.microsoft.com/office/powerpoint/2010/main" val="2570338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F5888D-5BEF-4D1E-B056-8EAAF401A403}" type="datetimeFigureOut">
              <a:rPr lang="fi-FI" smtClean="0"/>
              <a:t>7.3.2023</a:t>
            </a:fld>
            <a:endParaRPr lang="fi-FI"/>
          </a:p>
        </p:txBody>
      </p:sp>
      <p:sp>
        <p:nvSpPr>
          <p:cNvPr id="4" name="Dian kuvan paikkamerkki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338EEE-8CE8-4E83-92E2-42938E16BA57}" type="slidenum">
              <a:rPr lang="fi-FI" smtClean="0"/>
              <a:t>‹N›</a:t>
            </a:fld>
            <a:endParaRPr lang="fi-FI"/>
          </a:p>
        </p:txBody>
      </p:sp>
    </p:spTree>
    <p:extLst>
      <p:ext uri="{BB962C8B-B14F-4D97-AF65-F5344CB8AC3E}">
        <p14:creationId xmlns:p14="http://schemas.microsoft.com/office/powerpoint/2010/main" val="2739056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03338EEE-8CE8-4E83-92E2-42938E16BA57}" type="slidenum">
              <a:rPr lang="fi-FI" smtClean="0"/>
              <a:t>8</a:t>
            </a:fld>
            <a:endParaRPr lang="fi-FI"/>
          </a:p>
        </p:txBody>
      </p:sp>
    </p:spTree>
    <p:extLst>
      <p:ext uri="{BB962C8B-B14F-4D97-AF65-F5344CB8AC3E}">
        <p14:creationId xmlns:p14="http://schemas.microsoft.com/office/powerpoint/2010/main" val="22348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D0E1161-7A63-449F-88BF-331D1AC48690}"/>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B96DE764-82B3-4F91-852E-2D0E18791E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ME Krashen’s affective filter Hypothesis (pg137 Collier) “ A low affective filter exists when the student feels comfortable and non-threatened in the learning environment. A high affective filter exists when a person is too pressured by outside factors to relax and allow the acquisition process to occur.” The level of three factors effect a person’s affective filter. </a:t>
            </a:r>
          </a:p>
          <a:p>
            <a:pPr eaLnBrk="1" hangingPunct="1"/>
            <a:r>
              <a:rPr lang="en-US" altLang="en-US">
                <a:latin typeface="Arial" panose="020B0604020202020204" pitchFamily="34" charset="0"/>
              </a:rPr>
              <a:t>Pg. 125 </a:t>
            </a:r>
          </a:p>
        </p:txBody>
      </p:sp>
      <p:sp>
        <p:nvSpPr>
          <p:cNvPr id="24580" name="Slide Number Placeholder 3">
            <a:extLst>
              <a:ext uri="{FF2B5EF4-FFF2-40B4-BE49-F238E27FC236}">
                <a16:creationId xmlns:a16="http://schemas.microsoft.com/office/drawing/2014/main" id="{789180F1-AB60-4A45-BA56-40AA59E077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15AD9579-770E-41E8-B860-14FA113CE90B}" type="slidenum">
              <a:rPr lang="en-US" altLang="en-US">
                <a:latin typeface="Arial" panose="020B0604020202020204" pitchFamily="34" charset="0"/>
                <a:ea typeface="MS PGothic" panose="020B0600070205080204" pitchFamily="34" charset="-128"/>
              </a:rPr>
              <a:pPr/>
              <a:t>17</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FD344ED-FD51-4674-99CC-813B1A4CEE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483CDC74-BF7E-41AD-BF37-A6378720DB3B}" type="slidenum">
              <a:rPr lang="en-US" altLang="en-US">
                <a:latin typeface="Arial" panose="020B0604020202020204" pitchFamily="34" charset="0"/>
                <a:ea typeface="MS PGothic" panose="020B0600070205080204" pitchFamily="34" charset="-128"/>
              </a:rPr>
              <a:pPr/>
              <a:t>18</a:t>
            </a:fld>
            <a:endParaRPr lang="en-US" altLang="en-US">
              <a:latin typeface="Arial" panose="020B0604020202020204" pitchFamily="34" charset="0"/>
              <a:ea typeface="MS PGothic" panose="020B0600070205080204" pitchFamily="34" charset="-128"/>
            </a:endParaRPr>
          </a:p>
        </p:txBody>
      </p:sp>
      <p:sp>
        <p:nvSpPr>
          <p:cNvPr id="26627" name="Rectangle 2">
            <a:extLst>
              <a:ext uri="{FF2B5EF4-FFF2-40B4-BE49-F238E27FC236}">
                <a16:creationId xmlns:a16="http://schemas.microsoft.com/office/drawing/2014/main" id="{057C1331-FA82-429B-8240-362DDFAC521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9D1667B8-7C03-4741-99F9-584C9EC367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Lack of confidence, feelings of isolation, and emotional strain of culture shock can cause problems in other areas of their lives. The processes of finding quality housing, a job, and figuring out the new transportation systems and shopping rituals as well as utilizing the available social services may become daunting and seemingly impossible resulting in further with drawl. Eating habits and over all health can be effected.  </a:t>
            </a:r>
          </a:p>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1E398E3-2F63-494E-B533-AB09B4F5F2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F3DF6D99-3161-496F-BC0F-B8306D4428E0}" type="slidenum">
              <a:rPr lang="en-US" altLang="en-US">
                <a:latin typeface="Arial" panose="020B0604020202020204" pitchFamily="34" charset="0"/>
                <a:ea typeface="MS PGothic" panose="020B0600070205080204" pitchFamily="34" charset="-128"/>
              </a:rPr>
              <a:pPr/>
              <a:t>19</a:t>
            </a:fld>
            <a:endParaRPr lang="en-US" altLang="en-US">
              <a:latin typeface="Arial" panose="020B0604020202020204" pitchFamily="34" charset="0"/>
              <a:ea typeface="MS PGothic" panose="020B0600070205080204" pitchFamily="34" charset="-128"/>
            </a:endParaRPr>
          </a:p>
        </p:txBody>
      </p:sp>
      <p:sp>
        <p:nvSpPr>
          <p:cNvPr id="28675" name="Rectangle 2">
            <a:extLst>
              <a:ext uri="{FF2B5EF4-FFF2-40B4-BE49-F238E27FC236}">
                <a16:creationId xmlns:a16="http://schemas.microsoft.com/office/drawing/2014/main" id="{7A2CC90A-DBB3-4DB2-B17B-D9770B9D767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4B80C21B-CDCE-4841-B96B-9DA6209BBC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Arial" panose="020B0604020202020204" pitchFamily="34" charset="0"/>
              </a:rPr>
              <a:t>ME Make these children feel accepted, if school is the only place where they feel culture shock they won’t want to go.</a:t>
            </a:r>
          </a:p>
          <a:p>
            <a:pPr eaLnBrk="1" hangingPunct="1">
              <a:lnSpc>
                <a:spcPct val="90000"/>
              </a:lnSpc>
            </a:pPr>
            <a:r>
              <a:rPr lang="en-US" altLang="en-US">
                <a:latin typeface="Arial" panose="020B0604020202020204" pitchFamily="34" charset="0"/>
              </a:rPr>
              <a:t>Don’t automatically assume it is a learning disability.</a:t>
            </a:r>
          </a:p>
          <a:p>
            <a:pPr eaLnBrk="1" hangingPunct="1">
              <a:lnSpc>
                <a:spcPct val="90000"/>
              </a:lnSpc>
            </a:pPr>
            <a:r>
              <a:rPr lang="en-US" altLang="en-US">
                <a:latin typeface="Arial" panose="020B0604020202020204" pitchFamily="34" charset="0"/>
              </a:rPr>
              <a:t>Talk with the parents, get an interpreter if you have to.</a:t>
            </a:r>
          </a:p>
          <a:p>
            <a:pPr eaLnBrk="1" hangingPunct="1">
              <a:lnSpc>
                <a:spcPct val="90000"/>
              </a:lnSpc>
            </a:pPr>
            <a:r>
              <a:rPr lang="en-US" altLang="en-US">
                <a:latin typeface="Arial" panose="020B0604020202020204" pitchFamily="34" charset="0"/>
              </a:rPr>
              <a:t>Don’t give up on a student, too often students who are highly capable get lost and drop out only to take a low paying job or join a gang.</a:t>
            </a:r>
          </a:p>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Why</a:t>
            </a:r>
            <a:r>
              <a:rPr lang="fi-FI" dirty="0"/>
              <a:t> am I </a:t>
            </a:r>
            <a:r>
              <a:rPr lang="fi-FI" dirty="0" err="1"/>
              <a:t>telling</a:t>
            </a:r>
            <a:r>
              <a:rPr lang="fi-FI" dirty="0"/>
              <a:t> </a:t>
            </a:r>
            <a:r>
              <a:rPr lang="fi-FI" dirty="0" err="1"/>
              <a:t>them</a:t>
            </a:r>
            <a:r>
              <a:rPr lang="fi-FI" dirty="0"/>
              <a:t> my </a:t>
            </a:r>
            <a:r>
              <a:rPr lang="fi-FI" dirty="0" err="1"/>
              <a:t>story</a:t>
            </a:r>
            <a:r>
              <a:rPr lang="fi-FI" dirty="0"/>
              <a:t>?</a:t>
            </a:r>
          </a:p>
        </p:txBody>
      </p:sp>
      <p:sp>
        <p:nvSpPr>
          <p:cNvPr id="4" name="Dian numeron paikkamerkki 3"/>
          <p:cNvSpPr>
            <a:spLocks noGrp="1"/>
          </p:cNvSpPr>
          <p:nvPr>
            <p:ph type="sldNum" sz="quarter" idx="10"/>
          </p:nvPr>
        </p:nvSpPr>
        <p:spPr/>
        <p:txBody>
          <a:bodyPr/>
          <a:lstStyle/>
          <a:p>
            <a:fld id="{03338EEE-8CE8-4E83-92E2-42938E16BA57}" type="slidenum">
              <a:rPr lang="fi-FI" smtClean="0"/>
              <a:t>20</a:t>
            </a:fld>
            <a:endParaRPr lang="fi-FI"/>
          </a:p>
        </p:txBody>
      </p:sp>
    </p:spTree>
    <p:extLst>
      <p:ext uri="{BB962C8B-B14F-4D97-AF65-F5344CB8AC3E}">
        <p14:creationId xmlns:p14="http://schemas.microsoft.com/office/powerpoint/2010/main" val="1837441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Drive</a:t>
            </a:r>
            <a:r>
              <a:rPr lang="fi-FI" baseline="0" dirty="0"/>
              <a:t> on a lake, </a:t>
            </a:r>
            <a:r>
              <a:rPr lang="fi-FI" baseline="0" dirty="0" err="1"/>
              <a:t>walk</a:t>
            </a:r>
            <a:r>
              <a:rPr lang="fi-FI" baseline="0" dirty="0"/>
              <a:t> on </a:t>
            </a:r>
            <a:r>
              <a:rPr lang="fi-FI" baseline="0" dirty="0" err="1"/>
              <a:t>sea</a:t>
            </a:r>
            <a:r>
              <a:rPr lang="fi-FI" baseline="0" dirty="0"/>
              <a:t>, </a:t>
            </a:r>
            <a:r>
              <a:rPr lang="fi-FI" baseline="0" dirty="0" err="1"/>
              <a:t>run</a:t>
            </a:r>
            <a:r>
              <a:rPr lang="fi-FI" baseline="0" dirty="0"/>
              <a:t> </a:t>
            </a:r>
            <a:r>
              <a:rPr lang="fi-FI" baseline="0" dirty="0" err="1"/>
              <a:t>from</a:t>
            </a:r>
            <a:r>
              <a:rPr lang="fi-FI" baseline="0" dirty="0"/>
              <a:t> </a:t>
            </a:r>
            <a:r>
              <a:rPr lang="fi-FI" baseline="0" dirty="0" err="1"/>
              <a:t>dogs</a:t>
            </a:r>
            <a:r>
              <a:rPr lang="fi-FI" baseline="0" dirty="0"/>
              <a:t> on </a:t>
            </a:r>
            <a:r>
              <a:rPr lang="fi-FI" baseline="0" dirty="0" err="1"/>
              <a:t>river</a:t>
            </a:r>
            <a:r>
              <a:rPr lang="fi-FI" baseline="0" dirty="0"/>
              <a:t>, </a:t>
            </a:r>
            <a:r>
              <a:rPr lang="fi-FI" baseline="0" dirty="0" err="1"/>
              <a:t>car</a:t>
            </a:r>
            <a:r>
              <a:rPr lang="fi-FI" baseline="0" dirty="0"/>
              <a:t> out of </a:t>
            </a:r>
            <a:r>
              <a:rPr lang="fi-FI" baseline="0" dirty="0" err="1"/>
              <a:t>road</a:t>
            </a:r>
            <a:r>
              <a:rPr lang="fi-FI" baseline="0" dirty="0"/>
              <a:t>, </a:t>
            </a:r>
            <a:r>
              <a:rPr lang="fi-FI" baseline="0" dirty="0" err="1"/>
              <a:t>teach</a:t>
            </a:r>
            <a:r>
              <a:rPr lang="fi-FI" baseline="0" dirty="0"/>
              <a:t> </a:t>
            </a:r>
            <a:r>
              <a:rPr lang="fi-FI" baseline="0" dirty="0" err="1"/>
              <a:t>finnish</a:t>
            </a:r>
            <a:r>
              <a:rPr lang="fi-FI" baseline="0" dirty="0"/>
              <a:t> to </a:t>
            </a:r>
            <a:r>
              <a:rPr lang="fi-FI" baseline="0" dirty="0" err="1"/>
              <a:t>foreigners</a:t>
            </a:r>
            <a:r>
              <a:rPr lang="fi-FI" baseline="0" dirty="0"/>
              <a:t> for </a:t>
            </a:r>
            <a:r>
              <a:rPr lang="fi-FI" baseline="0" dirty="0" err="1"/>
              <a:t>fun</a:t>
            </a:r>
            <a:r>
              <a:rPr lang="fi-FI" baseline="0" dirty="0"/>
              <a:t>, </a:t>
            </a:r>
            <a:r>
              <a:rPr lang="fi-FI" baseline="0" dirty="0" err="1"/>
              <a:t>pretty</a:t>
            </a:r>
            <a:r>
              <a:rPr lang="fi-FI" baseline="0" dirty="0"/>
              <a:t> </a:t>
            </a:r>
            <a:r>
              <a:rPr lang="fi-FI" baseline="0" dirty="0" err="1"/>
              <a:t>but</a:t>
            </a:r>
            <a:r>
              <a:rPr lang="fi-FI" baseline="0" dirty="0"/>
              <a:t> </a:t>
            </a:r>
            <a:r>
              <a:rPr lang="fi-FI" baseline="0" dirty="0" err="1"/>
              <a:t>cold</a:t>
            </a:r>
            <a:r>
              <a:rPr lang="fi-FI" baseline="0" dirty="0"/>
              <a:t>, </a:t>
            </a:r>
            <a:r>
              <a:rPr lang="fi-FI" baseline="0" dirty="0" err="1"/>
              <a:t>rainy</a:t>
            </a:r>
            <a:r>
              <a:rPr lang="fi-FI" baseline="0" dirty="0"/>
              <a:t> </a:t>
            </a:r>
            <a:r>
              <a:rPr lang="fi-FI" baseline="0" dirty="0" err="1"/>
              <a:t>london</a:t>
            </a:r>
            <a:r>
              <a:rPr lang="fi-FI" baseline="0" dirty="0"/>
              <a:t>, </a:t>
            </a:r>
            <a:r>
              <a:rPr lang="fi-FI" baseline="0" dirty="0" err="1"/>
              <a:t>mom</a:t>
            </a:r>
            <a:r>
              <a:rPr lang="fi-FI" baseline="0" dirty="0"/>
              <a:t> and </a:t>
            </a:r>
            <a:r>
              <a:rPr lang="fi-FI" baseline="0" dirty="0" err="1"/>
              <a:t>all</a:t>
            </a:r>
            <a:r>
              <a:rPr lang="fi-FI" baseline="0" dirty="0"/>
              <a:t> </a:t>
            </a:r>
            <a:r>
              <a:rPr lang="fi-FI" baseline="0" dirty="0" err="1"/>
              <a:t>day</a:t>
            </a:r>
            <a:r>
              <a:rPr lang="fi-FI" baseline="0" dirty="0"/>
              <a:t> long </a:t>
            </a:r>
            <a:r>
              <a:rPr lang="fi-FI" baseline="0" dirty="0" err="1"/>
              <a:t>day</a:t>
            </a:r>
            <a:r>
              <a:rPr lang="fi-FI" baseline="0" dirty="0"/>
              <a:t>, </a:t>
            </a:r>
            <a:endParaRPr lang="fi-FI" dirty="0"/>
          </a:p>
        </p:txBody>
      </p:sp>
      <p:sp>
        <p:nvSpPr>
          <p:cNvPr id="4" name="Dian numeron paikkamerkki 3"/>
          <p:cNvSpPr>
            <a:spLocks noGrp="1"/>
          </p:cNvSpPr>
          <p:nvPr>
            <p:ph type="sldNum" sz="quarter" idx="10"/>
          </p:nvPr>
        </p:nvSpPr>
        <p:spPr/>
        <p:txBody>
          <a:bodyPr/>
          <a:lstStyle/>
          <a:p>
            <a:fld id="{03338EEE-8CE8-4E83-92E2-42938E16BA57}" type="slidenum">
              <a:rPr lang="fi-FI" smtClean="0"/>
              <a:t>21</a:t>
            </a:fld>
            <a:endParaRPr lang="fi-FI"/>
          </a:p>
        </p:txBody>
      </p:sp>
    </p:spTree>
    <p:extLst>
      <p:ext uri="{BB962C8B-B14F-4D97-AF65-F5344CB8AC3E}">
        <p14:creationId xmlns:p14="http://schemas.microsoft.com/office/powerpoint/2010/main" val="366569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03338EEE-8CE8-4E83-92E2-42938E16BA57}" type="slidenum">
              <a:rPr lang="fi-FI" smtClean="0"/>
              <a:t>22</a:t>
            </a:fld>
            <a:endParaRPr lang="fi-FI"/>
          </a:p>
        </p:txBody>
      </p:sp>
    </p:spTree>
    <p:extLst>
      <p:ext uri="{BB962C8B-B14F-4D97-AF65-F5344CB8AC3E}">
        <p14:creationId xmlns:p14="http://schemas.microsoft.com/office/powerpoint/2010/main" val="68278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Silent</a:t>
            </a:r>
            <a:r>
              <a:rPr lang="fi-FI" baseline="0" dirty="0"/>
              <a:t> </a:t>
            </a:r>
            <a:r>
              <a:rPr lang="fi-FI" baseline="0" dirty="0" err="1"/>
              <a:t>or</a:t>
            </a:r>
            <a:r>
              <a:rPr lang="fi-FI" baseline="0" dirty="0"/>
              <a:t> </a:t>
            </a:r>
            <a:r>
              <a:rPr lang="fi-FI" baseline="0" dirty="0" err="1"/>
              <a:t>not</a:t>
            </a:r>
            <a:r>
              <a:rPr lang="fi-FI" baseline="0" dirty="0"/>
              <a:t>? I </a:t>
            </a:r>
            <a:r>
              <a:rPr lang="fi-FI" baseline="0" dirty="0" err="1"/>
              <a:t>can’t</a:t>
            </a:r>
            <a:r>
              <a:rPr lang="fi-FI" baseline="0" dirty="0"/>
              <a:t> </a:t>
            </a:r>
            <a:r>
              <a:rPr lang="fi-FI" baseline="0" dirty="0" err="1"/>
              <a:t>stand</a:t>
            </a:r>
            <a:r>
              <a:rPr lang="fi-FI" baseline="0" dirty="0"/>
              <a:t> </a:t>
            </a:r>
            <a:r>
              <a:rPr lang="fi-FI" baseline="0" dirty="0" err="1"/>
              <a:t>silence</a:t>
            </a:r>
            <a:r>
              <a:rPr lang="fi-FI" baseline="0" dirty="0"/>
              <a:t>, </a:t>
            </a:r>
            <a:r>
              <a:rPr lang="fi-FI" baseline="0" dirty="0" err="1"/>
              <a:t>normal</a:t>
            </a:r>
            <a:r>
              <a:rPr lang="fi-FI" baseline="0" dirty="0"/>
              <a:t> </a:t>
            </a:r>
            <a:r>
              <a:rPr lang="fi-FI" baseline="0" dirty="0" err="1"/>
              <a:t>people</a:t>
            </a:r>
            <a:r>
              <a:rPr lang="fi-FI" baseline="0" dirty="0"/>
              <a:t> </a:t>
            </a:r>
            <a:r>
              <a:rPr lang="fi-FI" baseline="0" dirty="0" err="1"/>
              <a:t>size</a:t>
            </a:r>
            <a:r>
              <a:rPr lang="fi-FI" baseline="0" dirty="0"/>
              <a:t>, </a:t>
            </a:r>
            <a:r>
              <a:rPr lang="fi-FI" baseline="0" dirty="0" err="1"/>
              <a:t>are</a:t>
            </a:r>
            <a:r>
              <a:rPr lang="fi-FI" baseline="0" dirty="0"/>
              <a:t> </a:t>
            </a:r>
            <a:r>
              <a:rPr lang="fi-FI" baseline="0" dirty="0" err="1"/>
              <a:t>the</a:t>
            </a:r>
            <a:r>
              <a:rPr lang="fi-FI" baseline="0" dirty="0"/>
              <a:t> </a:t>
            </a:r>
            <a:r>
              <a:rPr lang="fi-FI" baseline="0" dirty="0" err="1"/>
              <a:t>sellers</a:t>
            </a:r>
            <a:r>
              <a:rPr lang="fi-FI" baseline="0" dirty="0"/>
              <a:t> </a:t>
            </a:r>
            <a:r>
              <a:rPr lang="fi-FI" baseline="0" dirty="0" err="1"/>
              <a:t>too</a:t>
            </a:r>
            <a:r>
              <a:rPr lang="fi-FI" baseline="0" dirty="0"/>
              <a:t> </a:t>
            </a:r>
            <a:r>
              <a:rPr lang="fi-FI" baseline="0" dirty="0" err="1"/>
              <a:t>pushy</a:t>
            </a:r>
            <a:r>
              <a:rPr lang="fi-FI" baseline="0" dirty="0"/>
              <a:t>. WHO SWIMS IN ICE?, </a:t>
            </a:r>
            <a:r>
              <a:rPr lang="fi-FI" baseline="0" dirty="0" err="1"/>
              <a:t>testing</a:t>
            </a:r>
            <a:r>
              <a:rPr lang="fi-FI" baseline="0" dirty="0"/>
              <a:t> </a:t>
            </a:r>
            <a:r>
              <a:rPr lang="fi-FI" baseline="0" dirty="0" err="1"/>
              <a:t>foreigners</a:t>
            </a:r>
            <a:endParaRPr lang="fi-FI" dirty="0"/>
          </a:p>
        </p:txBody>
      </p:sp>
      <p:sp>
        <p:nvSpPr>
          <p:cNvPr id="4" name="Dian numeron paikkamerkki 3"/>
          <p:cNvSpPr>
            <a:spLocks noGrp="1"/>
          </p:cNvSpPr>
          <p:nvPr>
            <p:ph type="sldNum" sz="quarter" idx="10"/>
          </p:nvPr>
        </p:nvSpPr>
        <p:spPr/>
        <p:txBody>
          <a:bodyPr/>
          <a:lstStyle/>
          <a:p>
            <a:fld id="{03338EEE-8CE8-4E83-92E2-42938E16BA57}" type="slidenum">
              <a:rPr lang="fi-FI" smtClean="0"/>
              <a:t>23</a:t>
            </a:fld>
            <a:endParaRPr lang="fi-FI"/>
          </a:p>
        </p:txBody>
      </p:sp>
    </p:spTree>
    <p:extLst>
      <p:ext uri="{BB962C8B-B14F-4D97-AF65-F5344CB8AC3E}">
        <p14:creationId xmlns:p14="http://schemas.microsoft.com/office/powerpoint/2010/main" val="219059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Personal </a:t>
            </a:r>
            <a:r>
              <a:rPr lang="fi-FI" dirty="0" err="1"/>
              <a:t>space</a:t>
            </a:r>
            <a:r>
              <a:rPr lang="fi-FI" dirty="0"/>
              <a:t>,</a:t>
            </a:r>
            <a:r>
              <a:rPr lang="fi-FI" baseline="0" dirty="0"/>
              <a:t> </a:t>
            </a:r>
            <a:r>
              <a:rPr lang="fi-FI" baseline="0" dirty="0" err="1"/>
              <a:t>you</a:t>
            </a:r>
            <a:r>
              <a:rPr lang="fi-FI" baseline="0" dirty="0"/>
              <a:t> </a:t>
            </a:r>
            <a:r>
              <a:rPr lang="fi-FI" baseline="0" dirty="0" err="1"/>
              <a:t>don’t</a:t>
            </a:r>
            <a:r>
              <a:rPr lang="fi-FI" baseline="0" dirty="0"/>
              <a:t> </a:t>
            </a:r>
            <a:r>
              <a:rPr lang="fi-FI" baseline="0" dirty="0" err="1"/>
              <a:t>get</a:t>
            </a:r>
            <a:r>
              <a:rPr lang="fi-FI" baseline="0" dirty="0"/>
              <a:t> </a:t>
            </a:r>
            <a:r>
              <a:rPr lang="fi-FI" baseline="0" dirty="0" err="1"/>
              <a:t>the</a:t>
            </a:r>
            <a:r>
              <a:rPr lang="fi-FI" baseline="0" dirty="0"/>
              <a:t> </a:t>
            </a:r>
            <a:r>
              <a:rPr lang="fi-FI" baseline="0" dirty="0" err="1"/>
              <a:t>same</a:t>
            </a:r>
            <a:r>
              <a:rPr lang="fi-FI" baseline="0" dirty="0"/>
              <a:t> </a:t>
            </a:r>
            <a:r>
              <a:rPr lang="fi-FI" baseline="0" dirty="0" err="1"/>
              <a:t>services</a:t>
            </a:r>
            <a:r>
              <a:rPr lang="fi-FI" baseline="0" dirty="0"/>
              <a:t>, </a:t>
            </a:r>
            <a:r>
              <a:rPr lang="fi-FI" baseline="0" dirty="0" err="1"/>
              <a:t>being</a:t>
            </a:r>
            <a:r>
              <a:rPr lang="fi-FI" baseline="0" dirty="0"/>
              <a:t> </a:t>
            </a:r>
            <a:r>
              <a:rPr lang="fi-FI" baseline="0" dirty="0" err="1"/>
              <a:t>foreigner</a:t>
            </a:r>
            <a:r>
              <a:rPr lang="fi-FI" baseline="0" dirty="0"/>
              <a:t> as a </a:t>
            </a:r>
            <a:r>
              <a:rPr lang="fi-FI" baseline="0" dirty="0" err="1"/>
              <a:t>big</a:t>
            </a:r>
            <a:r>
              <a:rPr lang="fi-FI" baseline="0" dirty="0"/>
              <a:t> </a:t>
            </a:r>
            <a:r>
              <a:rPr lang="fi-FI" baseline="0" dirty="0" err="1"/>
              <a:t>sign</a:t>
            </a:r>
            <a:r>
              <a:rPr lang="fi-FI" baseline="0" dirty="0"/>
              <a:t>, </a:t>
            </a:r>
            <a:r>
              <a:rPr lang="fi-FI" baseline="0" dirty="0" err="1"/>
              <a:t>relax</a:t>
            </a:r>
            <a:r>
              <a:rPr lang="fi-FI" baseline="0" dirty="0"/>
              <a:t> and </a:t>
            </a:r>
            <a:r>
              <a:rPr lang="fi-FI" baseline="0" dirty="0" err="1"/>
              <a:t>sleep</a:t>
            </a:r>
            <a:r>
              <a:rPr lang="fi-FI" baseline="0" dirty="0"/>
              <a:t>, </a:t>
            </a:r>
            <a:r>
              <a:rPr lang="fi-FI" baseline="0" dirty="0" err="1"/>
              <a:t>different</a:t>
            </a:r>
            <a:r>
              <a:rPr lang="fi-FI" baseline="0" dirty="0"/>
              <a:t> </a:t>
            </a:r>
            <a:r>
              <a:rPr lang="fi-FI" baseline="0" dirty="0" err="1"/>
              <a:t>cultures</a:t>
            </a:r>
            <a:r>
              <a:rPr lang="fi-FI" baseline="0" dirty="0"/>
              <a:t> in </a:t>
            </a:r>
            <a:r>
              <a:rPr lang="fi-FI" baseline="0" dirty="0" err="1"/>
              <a:t>the</a:t>
            </a:r>
            <a:r>
              <a:rPr lang="fi-FI" baseline="0" dirty="0"/>
              <a:t> </a:t>
            </a:r>
            <a:r>
              <a:rPr lang="fi-FI" baseline="0" dirty="0" err="1"/>
              <a:t>work</a:t>
            </a:r>
            <a:r>
              <a:rPr lang="fi-FI" baseline="0" dirty="0"/>
              <a:t> </a:t>
            </a:r>
            <a:r>
              <a:rPr lang="fi-FI" baseline="0" dirty="0" err="1"/>
              <a:t>place</a:t>
            </a:r>
            <a:r>
              <a:rPr lang="fi-FI" baseline="0" dirty="0"/>
              <a:t>, </a:t>
            </a:r>
            <a:r>
              <a:rPr lang="fi-FI" baseline="0" dirty="0" err="1"/>
              <a:t>how</a:t>
            </a:r>
            <a:r>
              <a:rPr lang="fi-FI" baseline="0" dirty="0"/>
              <a:t> to </a:t>
            </a:r>
            <a:r>
              <a:rPr lang="fi-FI" baseline="0" dirty="0" err="1"/>
              <a:t>pay</a:t>
            </a:r>
            <a:r>
              <a:rPr lang="fi-FI" baseline="0" dirty="0"/>
              <a:t> </a:t>
            </a:r>
            <a:r>
              <a:rPr lang="fi-FI" baseline="0" dirty="0" err="1"/>
              <a:t>cash</a:t>
            </a:r>
            <a:r>
              <a:rPr lang="fi-FI" baseline="0" dirty="0"/>
              <a:t> </a:t>
            </a:r>
            <a:r>
              <a:rPr lang="fi-FI" baseline="0" dirty="0" err="1"/>
              <a:t>or</a:t>
            </a:r>
            <a:r>
              <a:rPr lang="fi-FI" baseline="0" dirty="0"/>
              <a:t> </a:t>
            </a:r>
            <a:r>
              <a:rPr lang="fi-FI" baseline="0" dirty="0" err="1"/>
              <a:t>card</a:t>
            </a:r>
            <a:r>
              <a:rPr lang="fi-FI" baseline="0" dirty="0"/>
              <a:t>?</a:t>
            </a:r>
            <a:endParaRPr lang="fi-FI" dirty="0"/>
          </a:p>
        </p:txBody>
      </p:sp>
      <p:sp>
        <p:nvSpPr>
          <p:cNvPr id="4" name="Dian numeron paikkamerkki 3"/>
          <p:cNvSpPr>
            <a:spLocks noGrp="1"/>
          </p:cNvSpPr>
          <p:nvPr>
            <p:ph type="sldNum" sz="quarter" idx="10"/>
          </p:nvPr>
        </p:nvSpPr>
        <p:spPr/>
        <p:txBody>
          <a:bodyPr/>
          <a:lstStyle/>
          <a:p>
            <a:fld id="{03338EEE-8CE8-4E83-92E2-42938E16BA57}" type="slidenum">
              <a:rPr lang="fi-FI" smtClean="0"/>
              <a:t>24</a:t>
            </a:fld>
            <a:endParaRPr lang="fi-FI"/>
          </a:p>
        </p:txBody>
      </p:sp>
    </p:spTree>
    <p:extLst>
      <p:ext uri="{BB962C8B-B14F-4D97-AF65-F5344CB8AC3E}">
        <p14:creationId xmlns:p14="http://schemas.microsoft.com/office/powerpoint/2010/main" val="509531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Late</a:t>
            </a:r>
            <a:r>
              <a:rPr lang="fi-FI" baseline="0" dirty="0"/>
              <a:t> </a:t>
            </a:r>
            <a:r>
              <a:rPr lang="fi-FI" baseline="0" dirty="0" err="1"/>
              <a:t>only</a:t>
            </a:r>
            <a:r>
              <a:rPr lang="fi-FI" baseline="0" dirty="0"/>
              <a:t> </a:t>
            </a:r>
            <a:r>
              <a:rPr lang="fi-FI" baseline="0" dirty="0" err="1"/>
              <a:t>couple</a:t>
            </a:r>
            <a:r>
              <a:rPr lang="fi-FI" baseline="0" dirty="0"/>
              <a:t> of </a:t>
            </a:r>
            <a:r>
              <a:rPr lang="fi-FI" baseline="0" dirty="0" err="1"/>
              <a:t>days</a:t>
            </a:r>
            <a:r>
              <a:rPr lang="fi-FI" baseline="0" dirty="0"/>
              <a:t>, </a:t>
            </a:r>
            <a:r>
              <a:rPr lang="fi-FI" baseline="0" dirty="0" err="1"/>
              <a:t>how</a:t>
            </a:r>
            <a:r>
              <a:rPr lang="fi-FI" baseline="0" dirty="0"/>
              <a:t> </a:t>
            </a:r>
            <a:r>
              <a:rPr lang="fi-FI" baseline="0" dirty="0" err="1"/>
              <a:t>late</a:t>
            </a:r>
            <a:r>
              <a:rPr lang="fi-FI" baseline="0" dirty="0"/>
              <a:t> is </a:t>
            </a:r>
            <a:r>
              <a:rPr lang="fi-FI" baseline="0" dirty="0" err="1"/>
              <a:t>late</a:t>
            </a:r>
            <a:r>
              <a:rPr lang="fi-FI" baseline="0" dirty="0"/>
              <a:t>? </a:t>
            </a:r>
            <a:r>
              <a:rPr lang="fi-FI" baseline="0" dirty="0" err="1"/>
              <a:t>Spicy</a:t>
            </a:r>
            <a:r>
              <a:rPr lang="fi-FI" baseline="0" dirty="0"/>
              <a:t> food? Pizza </a:t>
            </a:r>
            <a:r>
              <a:rPr lang="fi-FI" baseline="0" dirty="0" err="1"/>
              <a:t>all</a:t>
            </a:r>
            <a:r>
              <a:rPr lang="fi-FI" baseline="0" dirty="0"/>
              <a:t> </a:t>
            </a:r>
            <a:r>
              <a:rPr lang="fi-FI" baseline="0" dirty="0" err="1"/>
              <a:t>the</a:t>
            </a:r>
            <a:r>
              <a:rPr lang="fi-FI" baseline="0" dirty="0"/>
              <a:t> </a:t>
            </a:r>
            <a:r>
              <a:rPr lang="fi-FI" baseline="0" dirty="0" err="1"/>
              <a:t>time</a:t>
            </a:r>
            <a:r>
              <a:rPr lang="fi-FI" baseline="0" dirty="0"/>
              <a:t>? Small </a:t>
            </a:r>
            <a:r>
              <a:rPr lang="fi-FI" baseline="0" dirty="0" err="1"/>
              <a:t>talk</a:t>
            </a:r>
            <a:r>
              <a:rPr lang="fi-FI" baseline="0" dirty="0"/>
              <a:t> </a:t>
            </a:r>
            <a:r>
              <a:rPr lang="fi-FI" baseline="0" dirty="0" err="1"/>
              <a:t>exercise</a:t>
            </a:r>
            <a:r>
              <a:rPr lang="fi-FI" baseline="0" dirty="0"/>
              <a:t>? </a:t>
            </a:r>
            <a:r>
              <a:rPr lang="fi-FI" baseline="0" dirty="0" err="1"/>
              <a:t>Politics</a:t>
            </a:r>
            <a:r>
              <a:rPr lang="fi-FI" baseline="0" dirty="0"/>
              <a:t>, money </a:t>
            </a:r>
            <a:r>
              <a:rPr lang="fi-FI" baseline="0" dirty="0" err="1"/>
              <a:t>what</a:t>
            </a:r>
            <a:r>
              <a:rPr lang="fi-FI" baseline="0" dirty="0"/>
              <a:t> </a:t>
            </a:r>
            <a:r>
              <a:rPr lang="fi-FI" baseline="0" dirty="0" err="1"/>
              <a:t>not</a:t>
            </a:r>
            <a:r>
              <a:rPr lang="fi-FI" baseline="0" dirty="0"/>
              <a:t> to </a:t>
            </a:r>
            <a:r>
              <a:rPr lang="fi-FI" baseline="0" dirty="0" err="1"/>
              <a:t>talk</a:t>
            </a:r>
            <a:r>
              <a:rPr lang="fi-FI" baseline="0" dirty="0"/>
              <a:t>? </a:t>
            </a:r>
            <a:r>
              <a:rPr lang="fi-FI" baseline="0" dirty="0" err="1"/>
              <a:t>Dress</a:t>
            </a:r>
            <a:r>
              <a:rPr lang="fi-FI" baseline="0" dirty="0"/>
              <a:t> </a:t>
            </a:r>
            <a:r>
              <a:rPr lang="fi-FI" baseline="0" dirty="0" err="1"/>
              <a:t>like</a:t>
            </a:r>
            <a:r>
              <a:rPr lang="fi-FI" baseline="0" dirty="0"/>
              <a:t> </a:t>
            </a:r>
            <a:r>
              <a:rPr lang="fi-FI" baseline="0" dirty="0" err="1"/>
              <a:t>the</a:t>
            </a:r>
            <a:r>
              <a:rPr lang="fi-FI" baseline="0" dirty="0"/>
              <a:t> </a:t>
            </a:r>
            <a:r>
              <a:rPr lang="fi-FI" baseline="0" dirty="0" err="1"/>
              <a:t>natives</a:t>
            </a:r>
            <a:endParaRPr lang="fi-FI" dirty="0"/>
          </a:p>
        </p:txBody>
      </p:sp>
      <p:sp>
        <p:nvSpPr>
          <p:cNvPr id="4" name="Dian numeron paikkamerkki 3"/>
          <p:cNvSpPr>
            <a:spLocks noGrp="1"/>
          </p:cNvSpPr>
          <p:nvPr>
            <p:ph type="sldNum" sz="quarter" idx="10"/>
          </p:nvPr>
        </p:nvSpPr>
        <p:spPr/>
        <p:txBody>
          <a:bodyPr/>
          <a:lstStyle/>
          <a:p>
            <a:fld id="{03338EEE-8CE8-4E83-92E2-42938E16BA57}" type="slidenum">
              <a:rPr lang="fi-FI" smtClean="0"/>
              <a:t>25</a:t>
            </a:fld>
            <a:endParaRPr lang="fi-FI"/>
          </a:p>
        </p:txBody>
      </p:sp>
    </p:spTree>
    <p:extLst>
      <p:ext uri="{BB962C8B-B14F-4D97-AF65-F5344CB8AC3E}">
        <p14:creationId xmlns:p14="http://schemas.microsoft.com/office/powerpoint/2010/main" val="15402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Boredom No one wants to listen You can’t explain Reverse homesickness Relationships have changed People see 'wrong' changes People misunderstand you Feelings of alienation Inability to apply new knowledge and skills</a:t>
            </a:r>
            <a:endParaRPr lang="fi-FI" dirty="0"/>
          </a:p>
        </p:txBody>
      </p:sp>
      <p:sp>
        <p:nvSpPr>
          <p:cNvPr id="4" name="Dian numeron paikkamerkki 3"/>
          <p:cNvSpPr>
            <a:spLocks noGrp="1"/>
          </p:cNvSpPr>
          <p:nvPr>
            <p:ph type="sldNum" sz="quarter" idx="10"/>
          </p:nvPr>
        </p:nvSpPr>
        <p:spPr/>
        <p:txBody>
          <a:bodyPr/>
          <a:lstStyle/>
          <a:p>
            <a:fld id="{03338EEE-8CE8-4E83-92E2-42938E16BA57}" type="slidenum">
              <a:rPr lang="fi-FI" smtClean="0"/>
              <a:t>26</a:t>
            </a:fld>
            <a:endParaRPr lang="fi-FI"/>
          </a:p>
        </p:txBody>
      </p:sp>
    </p:spTree>
    <p:extLst>
      <p:ext uri="{BB962C8B-B14F-4D97-AF65-F5344CB8AC3E}">
        <p14:creationId xmlns:p14="http://schemas.microsoft.com/office/powerpoint/2010/main" val="87198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E40DB5-F982-4520-99AC-83E36D83FB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9CE905F8-AEB2-40F3-A6CC-7038786F4FB7}" type="slidenum">
              <a:rPr lang="en-US" altLang="en-US">
                <a:latin typeface="Arial" panose="020B0604020202020204" pitchFamily="34" charset="0"/>
                <a:ea typeface="MS PGothic" panose="020B0600070205080204" pitchFamily="34" charset="-128"/>
              </a:rPr>
              <a:pPr/>
              <a:t>9</a:t>
            </a:fld>
            <a:endParaRPr lang="en-US" altLang="en-US">
              <a:latin typeface="Arial" panose="020B0604020202020204" pitchFamily="34" charset="0"/>
              <a:ea typeface="MS PGothic" panose="020B0600070205080204" pitchFamily="34" charset="-128"/>
            </a:endParaRPr>
          </a:p>
        </p:txBody>
      </p:sp>
      <p:sp>
        <p:nvSpPr>
          <p:cNvPr id="8195" name="Rectangle 2">
            <a:extLst>
              <a:ext uri="{FF2B5EF4-FFF2-40B4-BE49-F238E27FC236}">
                <a16:creationId xmlns:a16="http://schemas.microsoft.com/office/drawing/2014/main" id="{5EE53FA4-3DA8-4B26-AE56-A21B4F6C57B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A4328AA-46F4-4F31-B72D-461F0B1DB1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3C53410-2402-4F26-88A7-20403D28ACC9}"/>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B0F47A84-7118-4EC3-A6E0-A703873450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ME</a:t>
            </a:r>
          </a:p>
        </p:txBody>
      </p:sp>
      <p:sp>
        <p:nvSpPr>
          <p:cNvPr id="10244" name="Slide Number Placeholder 3">
            <a:extLst>
              <a:ext uri="{FF2B5EF4-FFF2-40B4-BE49-F238E27FC236}">
                <a16:creationId xmlns:a16="http://schemas.microsoft.com/office/drawing/2014/main" id="{D50EDE12-4AAD-4209-958F-30D1904303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218F89B3-FFAE-440B-87DF-1918B6668ACB}" type="slidenum">
              <a:rPr lang="en-US" altLang="en-US">
                <a:latin typeface="Arial" panose="020B0604020202020204" pitchFamily="34" charset="0"/>
                <a:ea typeface="MS PGothic" panose="020B0600070205080204" pitchFamily="34" charset="-128"/>
              </a:rPr>
              <a:pPr/>
              <a:t>10</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F553E29-92BB-4DF2-BCA0-BAA4DF61DD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D38F6C0D-7C93-448E-BEB1-EB8D01C04BF2}" type="slidenum">
              <a:rPr lang="en-US" altLang="en-US">
                <a:latin typeface="Arial" panose="020B0604020202020204" pitchFamily="34" charset="0"/>
                <a:ea typeface="MS PGothic" panose="020B0600070205080204" pitchFamily="34" charset="-128"/>
              </a:rPr>
              <a:pPr/>
              <a:t>11</a:t>
            </a:fld>
            <a:endParaRPr lang="en-US" altLang="en-US">
              <a:latin typeface="Arial" panose="020B0604020202020204" pitchFamily="34" charset="0"/>
              <a:ea typeface="MS PGothic" panose="020B0600070205080204" pitchFamily="34" charset="-128"/>
            </a:endParaRPr>
          </a:p>
        </p:txBody>
      </p:sp>
      <p:sp>
        <p:nvSpPr>
          <p:cNvPr id="12291" name="Rectangle 2">
            <a:extLst>
              <a:ext uri="{FF2B5EF4-FFF2-40B4-BE49-F238E27FC236}">
                <a16:creationId xmlns:a16="http://schemas.microsoft.com/office/drawing/2014/main" id="{548ED096-A8EE-4158-836D-E968284BFFBB}"/>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AAB92D7-AA7A-448E-93EA-6EAD105723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Oberg was a world traveling anthropologist and applied the term “culture shock” to all people that traveled to new cultures.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DAAA506-0B7E-4404-B6C3-11401C6421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3182FEDA-1724-481D-848A-2ABF8F75C1DB}" type="slidenum">
              <a:rPr lang="en-US" altLang="en-US">
                <a:latin typeface="Arial" panose="020B0604020202020204" pitchFamily="34" charset="0"/>
                <a:ea typeface="MS PGothic" panose="020B0600070205080204" pitchFamily="34" charset="-128"/>
              </a:rPr>
              <a:pPr/>
              <a:t>12</a:t>
            </a:fld>
            <a:endParaRPr lang="en-US" altLang="en-US">
              <a:latin typeface="Arial" panose="020B0604020202020204" pitchFamily="34" charset="0"/>
              <a:ea typeface="MS PGothic" panose="020B0600070205080204" pitchFamily="34" charset="-128"/>
            </a:endParaRPr>
          </a:p>
        </p:txBody>
      </p:sp>
      <p:sp>
        <p:nvSpPr>
          <p:cNvPr id="14339" name="Rectangle 2">
            <a:extLst>
              <a:ext uri="{FF2B5EF4-FFF2-40B4-BE49-F238E27FC236}">
                <a16:creationId xmlns:a16="http://schemas.microsoft.com/office/drawing/2014/main" id="{3D12DEF4-F177-477C-A9CB-4CBBDBE998B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78A3101A-2BB1-423E-8DBE-837BA65766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 Briefly describe each stage and demonstrate the U curve on the black board.</a:t>
            </a:r>
          </a:p>
          <a:p>
            <a:pPr eaLnBrk="1" hangingPunct="1"/>
            <a:r>
              <a:rPr lang="en-US" altLang="en-US">
                <a:latin typeface="Arial" panose="020B0604020202020204" pitchFamily="34" charset="0"/>
              </a:rPr>
              <a:t>Me-Oberg’s 6 aspects of culture shock</a:t>
            </a:r>
          </a:p>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BD4B937-CAF2-4BB5-85F6-6F0E60B757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1429BB5C-7DE6-4928-96D2-124E089AF32A}" type="slidenum">
              <a:rPr lang="en-US" altLang="en-US">
                <a:latin typeface="Arial" panose="020B0604020202020204" pitchFamily="34" charset="0"/>
                <a:ea typeface="MS PGothic" panose="020B0600070205080204" pitchFamily="34" charset="-128"/>
              </a:rPr>
              <a:pPr/>
              <a:t>13</a:t>
            </a:fld>
            <a:endParaRPr lang="en-US" altLang="en-US">
              <a:latin typeface="Arial" panose="020B0604020202020204" pitchFamily="34" charset="0"/>
              <a:ea typeface="MS PGothic" panose="020B0600070205080204" pitchFamily="34" charset="-128"/>
            </a:endParaRPr>
          </a:p>
        </p:txBody>
      </p:sp>
      <p:sp>
        <p:nvSpPr>
          <p:cNvPr id="16387" name="Rectangle 2">
            <a:extLst>
              <a:ext uri="{FF2B5EF4-FFF2-40B4-BE49-F238E27FC236}">
                <a16:creationId xmlns:a16="http://schemas.microsoft.com/office/drawing/2014/main" id="{984EF058-3866-47DB-AFEA-87436F5E07A5}"/>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DF10E78E-93A0-4F8A-A747-337654073B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Ethnocentrism- Ideas of cultural superiority</a:t>
            </a:r>
          </a:p>
          <a:p>
            <a:pPr eaLnBrk="1" hangingPunct="1"/>
            <a:r>
              <a:rPr lang="en-US" altLang="en-US">
                <a:latin typeface="Arial" panose="020B0604020202020204" pitchFamily="34" charset="0"/>
              </a:rPr>
              <a:t>Tendency to stereotype- Does the individual or their culture tend to be open minded to differences?</a:t>
            </a:r>
          </a:p>
          <a:p>
            <a:pPr eaLnBrk="1" hangingPunct="1"/>
            <a:r>
              <a:rPr lang="en-US" altLang="en-US">
                <a:latin typeface="Arial" panose="020B0604020202020204" pitchFamily="34" charset="0"/>
              </a:rPr>
              <a:t>Low levels similarities in beliefs, values, norms, and attitudes- self explanatory</a:t>
            </a:r>
          </a:p>
          <a:p>
            <a:pPr eaLnBrk="1" hangingPunct="1"/>
            <a:r>
              <a:rPr lang="en-US" altLang="en-US">
                <a:latin typeface="Arial" panose="020B0604020202020204" pitchFamily="34" charset="0"/>
              </a:rPr>
              <a:t>Misinterpretations of behaviors and intentions- Cultural differences in norms of social interaction, non verbal communication, etc.</a:t>
            </a:r>
          </a:p>
          <a:p>
            <a:pPr eaLnBrk="1" hangingPunct="1"/>
            <a:r>
              <a:rPr lang="en-US" altLang="en-US">
                <a:latin typeface="Arial" panose="020B0604020202020204" pitchFamily="34" charset="0"/>
              </a:rPr>
              <a:t>Motivations for traveling/traumas associated with to the new culture- Voluntary immigrant? Involuntary refugee?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ACB99C5-42A4-4FF6-B7CA-FFB92500AE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5DB0615C-F07E-4712-A3A0-0D616915C831}" type="slidenum">
              <a:rPr lang="en-US" altLang="en-US">
                <a:latin typeface="Arial" panose="020B0604020202020204" pitchFamily="34" charset="0"/>
                <a:ea typeface="MS PGothic" panose="020B0600070205080204" pitchFamily="34" charset="-128"/>
              </a:rPr>
              <a:pPr/>
              <a:t>14</a:t>
            </a:fld>
            <a:endParaRPr lang="en-US" altLang="en-US">
              <a:latin typeface="Arial" panose="020B0604020202020204" pitchFamily="34" charset="0"/>
              <a:ea typeface="MS PGothic" panose="020B0600070205080204" pitchFamily="34" charset="-128"/>
            </a:endParaRPr>
          </a:p>
        </p:txBody>
      </p:sp>
      <p:sp>
        <p:nvSpPr>
          <p:cNvPr id="18435" name="Rectangle 2">
            <a:extLst>
              <a:ext uri="{FF2B5EF4-FFF2-40B4-BE49-F238E27FC236}">
                <a16:creationId xmlns:a16="http://schemas.microsoft.com/office/drawing/2014/main" id="{98987103-AAB0-488D-B5F0-454B7EBA91A6}"/>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0007E9B2-7AC1-419E-9707-7A2358A87D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B24910E-213E-4FC7-AAB4-69B58250C590}"/>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1CC5FEC7-99BF-4CB6-BAF4-C65C137A3A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694C8E98-263F-4A18-89B1-B26AE3548A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D860A1DC-8001-456B-93C0-8D071A7FC5E5}" type="slidenum">
              <a:rPr lang="en-US" altLang="en-US">
                <a:latin typeface="Arial" panose="020B0604020202020204" pitchFamily="34" charset="0"/>
                <a:ea typeface="MS PGothic" panose="020B0600070205080204" pitchFamily="34" charset="-128"/>
              </a:rPr>
              <a:pPr/>
              <a:t>15</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8CD8D2C9-A59F-4A5D-9122-B02E3C33D1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2C6D0ED9-3185-4388-9DAA-63DD1161E342}" type="slidenum">
              <a:rPr lang="en-US" altLang="en-US">
                <a:latin typeface="Arial" panose="020B0604020202020204" pitchFamily="34" charset="0"/>
                <a:ea typeface="MS PGothic" panose="020B0600070205080204" pitchFamily="34" charset="-128"/>
              </a:rPr>
              <a:pPr/>
              <a:t>16</a:t>
            </a:fld>
            <a:endParaRPr lang="en-US" altLang="en-US">
              <a:latin typeface="Arial" panose="020B0604020202020204" pitchFamily="34" charset="0"/>
              <a:ea typeface="MS PGothic" panose="020B0600070205080204" pitchFamily="34" charset="-128"/>
            </a:endParaRPr>
          </a:p>
        </p:txBody>
      </p:sp>
      <p:sp>
        <p:nvSpPr>
          <p:cNvPr id="22531" name="Rectangle 2">
            <a:extLst>
              <a:ext uri="{FF2B5EF4-FFF2-40B4-BE49-F238E27FC236}">
                <a16:creationId xmlns:a16="http://schemas.microsoft.com/office/drawing/2014/main" id="{13DC80E8-05A4-469B-AE6C-2488881543AB}"/>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818EFCCA-5066-4D89-ADC5-6AFA6D26B1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0847AF-E017-465D-A2DC-A55C7DAF15B6}"/>
              </a:ext>
            </a:extLst>
          </p:cNvPr>
          <p:cNvSpPr>
            <a:spLocks noGrp="1"/>
          </p:cNvSpPr>
          <p:nvPr>
            <p:ph type="ctrTitle"/>
          </p:nvPr>
        </p:nvSpPr>
        <p:spPr>
          <a:xfrm>
            <a:off x="1143000" y="1122363"/>
            <a:ext cx="6858000" cy="23876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id="{A0553ED6-4333-4BC4-B9F5-4BB1CFD08DD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B1B0E066-79A8-458F-BA22-EF7B12C60050}"/>
              </a:ext>
            </a:extLst>
          </p:cNvPr>
          <p:cNvSpPr>
            <a:spLocks noGrp="1"/>
          </p:cNvSpPr>
          <p:nvPr>
            <p:ph type="dt" sz="half" idx="10"/>
          </p:nvPr>
        </p:nvSpPr>
        <p:spPr/>
        <p:txBody>
          <a:bodyPr/>
          <a:lstStyle/>
          <a:p>
            <a:fld id="{5DEDBEAB-1457-4735-90D6-CF27397E62C3}" type="datetimeFigureOut">
              <a:rPr lang="fi-FI" smtClean="0"/>
              <a:t>7.3.2023</a:t>
            </a:fld>
            <a:endParaRPr lang="fi-FI"/>
          </a:p>
        </p:txBody>
      </p:sp>
      <p:sp>
        <p:nvSpPr>
          <p:cNvPr id="5" name="Alatunnisteen paikkamerkki 4">
            <a:extLst>
              <a:ext uri="{FF2B5EF4-FFF2-40B4-BE49-F238E27FC236}">
                <a16:creationId xmlns:a16="http://schemas.microsoft.com/office/drawing/2014/main" id="{45AEEBD4-FB0A-4D67-8BB3-C8486489531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A907476-CA9B-4BD3-9C82-E320DAD63EE1}"/>
              </a:ext>
            </a:extLst>
          </p:cNvPr>
          <p:cNvSpPr>
            <a:spLocks noGrp="1"/>
          </p:cNvSpPr>
          <p:nvPr>
            <p:ph type="sldNum" sz="quarter" idx="12"/>
          </p:nvPr>
        </p:nvSpPr>
        <p:spPr/>
        <p:txBody>
          <a:bodyPr/>
          <a:lstStyle/>
          <a:p>
            <a:fld id="{90B8DFC9-FD88-466E-8081-F1DB43383DF2}" type="slidenum">
              <a:rPr lang="fi-FI" smtClean="0"/>
              <a:t>‹N›</a:t>
            </a:fld>
            <a:endParaRPr lang="fi-FI"/>
          </a:p>
        </p:txBody>
      </p:sp>
    </p:spTree>
    <p:extLst>
      <p:ext uri="{BB962C8B-B14F-4D97-AF65-F5344CB8AC3E}">
        <p14:creationId xmlns:p14="http://schemas.microsoft.com/office/powerpoint/2010/main" val="314698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F523EB-9137-490C-8FC3-F0EDDAD44AC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44A37E6-183F-439C-B39C-5C773BB9D6DE}"/>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FF57B59-FBF2-46BD-97E1-42F4799B45CE}"/>
              </a:ext>
            </a:extLst>
          </p:cNvPr>
          <p:cNvSpPr>
            <a:spLocks noGrp="1"/>
          </p:cNvSpPr>
          <p:nvPr>
            <p:ph type="dt" sz="half" idx="10"/>
          </p:nvPr>
        </p:nvSpPr>
        <p:spPr/>
        <p:txBody>
          <a:bodyPr/>
          <a:lstStyle/>
          <a:p>
            <a:fld id="{5DEDBEAB-1457-4735-90D6-CF27397E62C3}" type="datetimeFigureOut">
              <a:rPr lang="fi-FI" smtClean="0"/>
              <a:t>7.3.2023</a:t>
            </a:fld>
            <a:endParaRPr lang="fi-FI"/>
          </a:p>
        </p:txBody>
      </p:sp>
      <p:sp>
        <p:nvSpPr>
          <p:cNvPr id="5" name="Alatunnisteen paikkamerkki 4">
            <a:extLst>
              <a:ext uri="{FF2B5EF4-FFF2-40B4-BE49-F238E27FC236}">
                <a16:creationId xmlns:a16="http://schemas.microsoft.com/office/drawing/2014/main" id="{EC7C8433-5065-42A7-AB32-447D1DB9911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B894FB3-3A95-4236-BC6D-C052A6930850}"/>
              </a:ext>
            </a:extLst>
          </p:cNvPr>
          <p:cNvSpPr>
            <a:spLocks noGrp="1"/>
          </p:cNvSpPr>
          <p:nvPr>
            <p:ph type="sldNum" sz="quarter" idx="12"/>
          </p:nvPr>
        </p:nvSpPr>
        <p:spPr/>
        <p:txBody>
          <a:bodyPr/>
          <a:lstStyle/>
          <a:p>
            <a:fld id="{90B8DFC9-FD88-466E-8081-F1DB43383DF2}" type="slidenum">
              <a:rPr lang="fi-FI" smtClean="0"/>
              <a:t>‹N›</a:t>
            </a:fld>
            <a:endParaRPr lang="fi-FI"/>
          </a:p>
        </p:txBody>
      </p:sp>
    </p:spTree>
    <p:extLst>
      <p:ext uri="{BB962C8B-B14F-4D97-AF65-F5344CB8AC3E}">
        <p14:creationId xmlns:p14="http://schemas.microsoft.com/office/powerpoint/2010/main" val="283742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7E827B-EC32-488D-AFC2-DFF3CD8A5E0F}"/>
              </a:ext>
            </a:extLst>
          </p:cNvPr>
          <p:cNvSpPr>
            <a:spLocks noGrp="1"/>
          </p:cNvSpPr>
          <p:nvPr>
            <p:ph type="title" orient="vert"/>
          </p:nvPr>
        </p:nvSpPr>
        <p:spPr>
          <a:xfrm>
            <a:off x="6543675" y="365125"/>
            <a:ext cx="1971675"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E958C55-097F-4D94-B670-FC399BF56B79}"/>
              </a:ext>
            </a:extLst>
          </p:cNvPr>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4F23211-540F-4F42-A30B-F1CA91D03425}"/>
              </a:ext>
            </a:extLst>
          </p:cNvPr>
          <p:cNvSpPr>
            <a:spLocks noGrp="1"/>
          </p:cNvSpPr>
          <p:nvPr>
            <p:ph type="dt" sz="half" idx="10"/>
          </p:nvPr>
        </p:nvSpPr>
        <p:spPr/>
        <p:txBody>
          <a:bodyPr/>
          <a:lstStyle/>
          <a:p>
            <a:fld id="{5DEDBEAB-1457-4735-90D6-CF27397E62C3}" type="datetimeFigureOut">
              <a:rPr lang="fi-FI" smtClean="0"/>
              <a:t>7.3.2023</a:t>
            </a:fld>
            <a:endParaRPr lang="fi-FI"/>
          </a:p>
        </p:txBody>
      </p:sp>
      <p:sp>
        <p:nvSpPr>
          <p:cNvPr id="5" name="Alatunnisteen paikkamerkki 4">
            <a:extLst>
              <a:ext uri="{FF2B5EF4-FFF2-40B4-BE49-F238E27FC236}">
                <a16:creationId xmlns:a16="http://schemas.microsoft.com/office/drawing/2014/main" id="{295148DB-1726-4996-9883-12A841C0DEA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6F793AD-F13B-460C-A2D9-B0C2EC4D3FD5}"/>
              </a:ext>
            </a:extLst>
          </p:cNvPr>
          <p:cNvSpPr>
            <a:spLocks noGrp="1"/>
          </p:cNvSpPr>
          <p:nvPr>
            <p:ph type="sldNum" sz="quarter" idx="12"/>
          </p:nvPr>
        </p:nvSpPr>
        <p:spPr/>
        <p:txBody>
          <a:bodyPr/>
          <a:lstStyle/>
          <a:p>
            <a:fld id="{90B8DFC9-FD88-466E-8081-F1DB43383DF2}" type="slidenum">
              <a:rPr lang="fi-FI" smtClean="0"/>
              <a:t>‹N›</a:t>
            </a:fld>
            <a:endParaRPr lang="fi-FI"/>
          </a:p>
        </p:txBody>
      </p:sp>
    </p:spTree>
    <p:extLst>
      <p:ext uri="{BB962C8B-B14F-4D97-AF65-F5344CB8AC3E}">
        <p14:creationId xmlns:p14="http://schemas.microsoft.com/office/powerpoint/2010/main" val="325511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A5F09C-1F39-4D14-B862-C115E2F92D7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01EF3CA-DA5A-4FE2-B057-5277B4928E9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14A8133-3D5F-4FBF-BF0D-CEAAB28D322E}"/>
              </a:ext>
            </a:extLst>
          </p:cNvPr>
          <p:cNvSpPr>
            <a:spLocks noGrp="1"/>
          </p:cNvSpPr>
          <p:nvPr>
            <p:ph type="dt" sz="half" idx="10"/>
          </p:nvPr>
        </p:nvSpPr>
        <p:spPr/>
        <p:txBody>
          <a:bodyPr/>
          <a:lstStyle/>
          <a:p>
            <a:fld id="{5DEDBEAB-1457-4735-90D6-CF27397E62C3}" type="datetimeFigureOut">
              <a:rPr lang="fi-FI" smtClean="0"/>
              <a:t>7.3.2023</a:t>
            </a:fld>
            <a:endParaRPr lang="fi-FI"/>
          </a:p>
        </p:txBody>
      </p:sp>
      <p:sp>
        <p:nvSpPr>
          <p:cNvPr id="5" name="Alatunnisteen paikkamerkki 4">
            <a:extLst>
              <a:ext uri="{FF2B5EF4-FFF2-40B4-BE49-F238E27FC236}">
                <a16:creationId xmlns:a16="http://schemas.microsoft.com/office/drawing/2014/main" id="{79509AD1-A378-4B5F-8534-CBEF864F0E1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12C7EEC-2A33-4459-B1B4-527C59EED61D}"/>
              </a:ext>
            </a:extLst>
          </p:cNvPr>
          <p:cNvSpPr>
            <a:spLocks noGrp="1"/>
          </p:cNvSpPr>
          <p:nvPr>
            <p:ph type="sldNum" sz="quarter" idx="12"/>
          </p:nvPr>
        </p:nvSpPr>
        <p:spPr/>
        <p:txBody>
          <a:bodyPr/>
          <a:lstStyle/>
          <a:p>
            <a:fld id="{90B8DFC9-FD88-466E-8081-F1DB43383DF2}" type="slidenum">
              <a:rPr lang="fi-FI" smtClean="0"/>
              <a:t>‹N›</a:t>
            </a:fld>
            <a:endParaRPr lang="fi-FI"/>
          </a:p>
        </p:txBody>
      </p:sp>
    </p:spTree>
    <p:extLst>
      <p:ext uri="{BB962C8B-B14F-4D97-AF65-F5344CB8AC3E}">
        <p14:creationId xmlns:p14="http://schemas.microsoft.com/office/powerpoint/2010/main" val="92119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5070DD-76FA-4368-A315-94CBDF90D87F}"/>
              </a:ext>
            </a:extLst>
          </p:cNvPr>
          <p:cNvSpPr>
            <a:spLocks noGrp="1"/>
          </p:cNvSpPr>
          <p:nvPr>
            <p:ph type="title"/>
          </p:nvPr>
        </p:nvSpPr>
        <p:spPr>
          <a:xfrm>
            <a:off x="623888" y="1709739"/>
            <a:ext cx="7886700" cy="2852737"/>
          </a:xfrm>
        </p:spPr>
        <p:txBody>
          <a:bodyPr anchor="b"/>
          <a:lstStyle>
            <a:lvl1pPr>
              <a:defRPr sz="4500"/>
            </a:lvl1pPr>
          </a:lstStyle>
          <a:p>
            <a:r>
              <a:rPr lang="fi-FI"/>
              <a:t>Muokkaa ots. perustyyl. napsautt.</a:t>
            </a:r>
          </a:p>
        </p:txBody>
      </p:sp>
      <p:sp>
        <p:nvSpPr>
          <p:cNvPr id="3" name="Tekstin paikkamerkki 2">
            <a:extLst>
              <a:ext uri="{FF2B5EF4-FFF2-40B4-BE49-F238E27FC236}">
                <a16:creationId xmlns:a16="http://schemas.microsoft.com/office/drawing/2014/main" id="{126491A9-5107-48E6-948F-9865E5287A7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B657F1E-97F4-4C6A-8B21-5F18DF36D3F2}"/>
              </a:ext>
            </a:extLst>
          </p:cNvPr>
          <p:cNvSpPr>
            <a:spLocks noGrp="1"/>
          </p:cNvSpPr>
          <p:nvPr>
            <p:ph type="dt" sz="half" idx="10"/>
          </p:nvPr>
        </p:nvSpPr>
        <p:spPr/>
        <p:txBody>
          <a:bodyPr/>
          <a:lstStyle/>
          <a:p>
            <a:fld id="{5DEDBEAB-1457-4735-90D6-CF27397E62C3}" type="datetimeFigureOut">
              <a:rPr lang="fi-FI" smtClean="0"/>
              <a:t>7.3.2023</a:t>
            </a:fld>
            <a:endParaRPr lang="fi-FI"/>
          </a:p>
        </p:txBody>
      </p:sp>
      <p:sp>
        <p:nvSpPr>
          <p:cNvPr id="5" name="Alatunnisteen paikkamerkki 4">
            <a:extLst>
              <a:ext uri="{FF2B5EF4-FFF2-40B4-BE49-F238E27FC236}">
                <a16:creationId xmlns:a16="http://schemas.microsoft.com/office/drawing/2014/main" id="{A8773848-9C35-4E99-AF63-81334C65883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687EBBE-5FC2-4BA1-AF20-9D45700F4219}"/>
              </a:ext>
            </a:extLst>
          </p:cNvPr>
          <p:cNvSpPr>
            <a:spLocks noGrp="1"/>
          </p:cNvSpPr>
          <p:nvPr>
            <p:ph type="sldNum" sz="quarter" idx="12"/>
          </p:nvPr>
        </p:nvSpPr>
        <p:spPr/>
        <p:txBody>
          <a:bodyPr/>
          <a:lstStyle/>
          <a:p>
            <a:fld id="{90B8DFC9-FD88-466E-8081-F1DB43383DF2}" type="slidenum">
              <a:rPr lang="fi-FI" smtClean="0"/>
              <a:t>‹N›</a:t>
            </a:fld>
            <a:endParaRPr lang="fi-FI"/>
          </a:p>
        </p:txBody>
      </p:sp>
    </p:spTree>
    <p:extLst>
      <p:ext uri="{BB962C8B-B14F-4D97-AF65-F5344CB8AC3E}">
        <p14:creationId xmlns:p14="http://schemas.microsoft.com/office/powerpoint/2010/main" val="239289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E2C102-35CF-477B-9634-F03F4932531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5B526FB-78A5-4D41-8B78-FACDF7A14074}"/>
              </a:ext>
            </a:extLst>
          </p:cNvPr>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B7E403F-2CA1-4BD9-BBFA-6732AC1A4733}"/>
              </a:ext>
            </a:extLst>
          </p:cNvPr>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D1E8C30-8F1D-43DE-945B-8C267883369B}"/>
              </a:ext>
            </a:extLst>
          </p:cNvPr>
          <p:cNvSpPr>
            <a:spLocks noGrp="1"/>
          </p:cNvSpPr>
          <p:nvPr>
            <p:ph type="dt" sz="half" idx="10"/>
          </p:nvPr>
        </p:nvSpPr>
        <p:spPr/>
        <p:txBody>
          <a:bodyPr/>
          <a:lstStyle/>
          <a:p>
            <a:fld id="{5DEDBEAB-1457-4735-90D6-CF27397E62C3}" type="datetimeFigureOut">
              <a:rPr lang="fi-FI" smtClean="0"/>
              <a:t>7.3.2023</a:t>
            </a:fld>
            <a:endParaRPr lang="fi-FI"/>
          </a:p>
        </p:txBody>
      </p:sp>
      <p:sp>
        <p:nvSpPr>
          <p:cNvPr id="6" name="Alatunnisteen paikkamerkki 5">
            <a:extLst>
              <a:ext uri="{FF2B5EF4-FFF2-40B4-BE49-F238E27FC236}">
                <a16:creationId xmlns:a16="http://schemas.microsoft.com/office/drawing/2014/main" id="{03FA91E1-F4BB-4B76-BF66-ED6BDD27B02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1CC37C7-F0C1-45E7-974C-7323326BE391}"/>
              </a:ext>
            </a:extLst>
          </p:cNvPr>
          <p:cNvSpPr>
            <a:spLocks noGrp="1"/>
          </p:cNvSpPr>
          <p:nvPr>
            <p:ph type="sldNum" sz="quarter" idx="12"/>
          </p:nvPr>
        </p:nvSpPr>
        <p:spPr/>
        <p:txBody>
          <a:bodyPr/>
          <a:lstStyle/>
          <a:p>
            <a:fld id="{90B8DFC9-FD88-466E-8081-F1DB43383DF2}" type="slidenum">
              <a:rPr lang="fi-FI" smtClean="0"/>
              <a:t>‹N›</a:t>
            </a:fld>
            <a:endParaRPr lang="fi-FI"/>
          </a:p>
        </p:txBody>
      </p:sp>
    </p:spTree>
    <p:extLst>
      <p:ext uri="{BB962C8B-B14F-4D97-AF65-F5344CB8AC3E}">
        <p14:creationId xmlns:p14="http://schemas.microsoft.com/office/powerpoint/2010/main" val="279399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36FD66-1431-4287-897A-98704649B1A4}"/>
              </a:ext>
            </a:extLst>
          </p:cNvPr>
          <p:cNvSpPr>
            <a:spLocks noGrp="1"/>
          </p:cNvSpPr>
          <p:nvPr>
            <p:ph type="title"/>
          </p:nvPr>
        </p:nvSpPr>
        <p:spPr>
          <a:xfrm>
            <a:off x="629841" y="365126"/>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4E5F826-B584-48FF-8232-12E695B2E2A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8DA9CC5-D0F5-426B-AE35-4A91524702E4}"/>
              </a:ext>
            </a:extLst>
          </p:cNvPr>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994C7B3-A1D3-452F-A36E-D7F322C59F8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0C437A1-52F3-4447-A546-C805DF4224C3}"/>
              </a:ext>
            </a:extLst>
          </p:cNvPr>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FE0743B-3B25-4323-B599-28655D741C5A}"/>
              </a:ext>
            </a:extLst>
          </p:cNvPr>
          <p:cNvSpPr>
            <a:spLocks noGrp="1"/>
          </p:cNvSpPr>
          <p:nvPr>
            <p:ph type="dt" sz="half" idx="10"/>
          </p:nvPr>
        </p:nvSpPr>
        <p:spPr/>
        <p:txBody>
          <a:bodyPr/>
          <a:lstStyle/>
          <a:p>
            <a:fld id="{5DEDBEAB-1457-4735-90D6-CF27397E62C3}" type="datetimeFigureOut">
              <a:rPr lang="fi-FI" smtClean="0"/>
              <a:t>7.3.2023</a:t>
            </a:fld>
            <a:endParaRPr lang="fi-FI"/>
          </a:p>
        </p:txBody>
      </p:sp>
      <p:sp>
        <p:nvSpPr>
          <p:cNvPr id="8" name="Alatunnisteen paikkamerkki 7">
            <a:extLst>
              <a:ext uri="{FF2B5EF4-FFF2-40B4-BE49-F238E27FC236}">
                <a16:creationId xmlns:a16="http://schemas.microsoft.com/office/drawing/2014/main" id="{809CBC93-AC53-4FA7-B629-06E7C18DDC5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53DDBEDF-B917-48DE-9539-08B5EFF5DF27}"/>
              </a:ext>
            </a:extLst>
          </p:cNvPr>
          <p:cNvSpPr>
            <a:spLocks noGrp="1"/>
          </p:cNvSpPr>
          <p:nvPr>
            <p:ph type="sldNum" sz="quarter" idx="12"/>
          </p:nvPr>
        </p:nvSpPr>
        <p:spPr/>
        <p:txBody>
          <a:bodyPr/>
          <a:lstStyle/>
          <a:p>
            <a:fld id="{90B8DFC9-FD88-466E-8081-F1DB43383DF2}" type="slidenum">
              <a:rPr lang="fi-FI" smtClean="0"/>
              <a:t>‹N›</a:t>
            </a:fld>
            <a:endParaRPr lang="fi-FI"/>
          </a:p>
        </p:txBody>
      </p:sp>
    </p:spTree>
    <p:extLst>
      <p:ext uri="{BB962C8B-B14F-4D97-AF65-F5344CB8AC3E}">
        <p14:creationId xmlns:p14="http://schemas.microsoft.com/office/powerpoint/2010/main" val="325572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455D88-2D41-4116-9316-15262205270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52D3DBD-FEA7-46E1-9721-FE0996A9BF8C}"/>
              </a:ext>
            </a:extLst>
          </p:cNvPr>
          <p:cNvSpPr>
            <a:spLocks noGrp="1"/>
          </p:cNvSpPr>
          <p:nvPr>
            <p:ph type="dt" sz="half" idx="10"/>
          </p:nvPr>
        </p:nvSpPr>
        <p:spPr/>
        <p:txBody>
          <a:bodyPr/>
          <a:lstStyle/>
          <a:p>
            <a:fld id="{5DEDBEAB-1457-4735-90D6-CF27397E62C3}" type="datetimeFigureOut">
              <a:rPr lang="fi-FI" smtClean="0"/>
              <a:t>7.3.2023</a:t>
            </a:fld>
            <a:endParaRPr lang="fi-FI"/>
          </a:p>
        </p:txBody>
      </p:sp>
      <p:sp>
        <p:nvSpPr>
          <p:cNvPr id="4" name="Alatunnisteen paikkamerkki 3">
            <a:extLst>
              <a:ext uri="{FF2B5EF4-FFF2-40B4-BE49-F238E27FC236}">
                <a16:creationId xmlns:a16="http://schemas.microsoft.com/office/drawing/2014/main" id="{E9411B60-1497-46DF-9796-383B70598CC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2DFC218-82AD-4325-8085-C44FF02E3964}"/>
              </a:ext>
            </a:extLst>
          </p:cNvPr>
          <p:cNvSpPr>
            <a:spLocks noGrp="1"/>
          </p:cNvSpPr>
          <p:nvPr>
            <p:ph type="sldNum" sz="quarter" idx="12"/>
          </p:nvPr>
        </p:nvSpPr>
        <p:spPr/>
        <p:txBody>
          <a:bodyPr/>
          <a:lstStyle/>
          <a:p>
            <a:fld id="{90B8DFC9-FD88-466E-8081-F1DB43383DF2}" type="slidenum">
              <a:rPr lang="fi-FI" smtClean="0"/>
              <a:t>‹N›</a:t>
            </a:fld>
            <a:endParaRPr lang="fi-FI"/>
          </a:p>
        </p:txBody>
      </p:sp>
    </p:spTree>
    <p:extLst>
      <p:ext uri="{BB962C8B-B14F-4D97-AF65-F5344CB8AC3E}">
        <p14:creationId xmlns:p14="http://schemas.microsoft.com/office/powerpoint/2010/main" val="139413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6D3DA4B-3762-47AC-93AD-E5B674C10B7E}"/>
              </a:ext>
            </a:extLst>
          </p:cNvPr>
          <p:cNvSpPr>
            <a:spLocks noGrp="1"/>
          </p:cNvSpPr>
          <p:nvPr>
            <p:ph type="dt" sz="half" idx="10"/>
          </p:nvPr>
        </p:nvSpPr>
        <p:spPr/>
        <p:txBody>
          <a:bodyPr/>
          <a:lstStyle/>
          <a:p>
            <a:fld id="{5DEDBEAB-1457-4735-90D6-CF27397E62C3}" type="datetimeFigureOut">
              <a:rPr lang="fi-FI" smtClean="0"/>
              <a:t>7.3.2023</a:t>
            </a:fld>
            <a:endParaRPr lang="fi-FI"/>
          </a:p>
        </p:txBody>
      </p:sp>
      <p:sp>
        <p:nvSpPr>
          <p:cNvPr id="3" name="Alatunnisteen paikkamerkki 2">
            <a:extLst>
              <a:ext uri="{FF2B5EF4-FFF2-40B4-BE49-F238E27FC236}">
                <a16:creationId xmlns:a16="http://schemas.microsoft.com/office/drawing/2014/main" id="{4E83B248-B0BC-4FBA-81DD-3FA0A0FFE6F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237C712-84E6-451C-A0FE-FF404EE176E3}"/>
              </a:ext>
            </a:extLst>
          </p:cNvPr>
          <p:cNvSpPr>
            <a:spLocks noGrp="1"/>
          </p:cNvSpPr>
          <p:nvPr>
            <p:ph type="sldNum" sz="quarter" idx="12"/>
          </p:nvPr>
        </p:nvSpPr>
        <p:spPr/>
        <p:txBody>
          <a:bodyPr/>
          <a:lstStyle/>
          <a:p>
            <a:fld id="{90B8DFC9-FD88-466E-8081-F1DB43383DF2}" type="slidenum">
              <a:rPr lang="fi-FI" smtClean="0"/>
              <a:t>‹N›</a:t>
            </a:fld>
            <a:endParaRPr lang="fi-FI"/>
          </a:p>
        </p:txBody>
      </p:sp>
    </p:spTree>
    <p:extLst>
      <p:ext uri="{BB962C8B-B14F-4D97-AF65-F5344CB8AC3E}">
        <p14:creationId xmlns:p14="http://schemas.microsoft.com/office/powerpoint/2010/main" val="87134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E5ED70-25B2-4B05-9050-E78837EEAD69}"/>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Sisällön paikkamerkki 2">
            <a:extLst>
              <a:ext uri="{FF2B5EF4-FFF2-40B4-BE49-F238E27FC236}">
                <a16:creationId xmlns:a16="http://schemas.microsoft.com/office/drawing/2014/main" id="{1F8943C3-1763-4485-B2FC-80E36D871B7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AAC58DE-D82C-4065-9CA1-A08269FE4C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92BB03E-6ECF-4214-84E3-88127870363C}"/>
              </a:ext>
            </a:extLst>
          </p:cNvPr>
          <p:cNvSpPr>
            <a:spLocks noGrp="1"/>
          </p:cNvSpPr>
          <p:nvPr>
            <p:ph type="dt" sz="half" idx="10"/>
          </p:nvPr>
        </p:nvSpPr>
        <p:spPr/>
        <p:txBody>
          <a:bodyPr/>
          <a:lstStyle/>
          <a:p>
            <a:fld id="{5DEDBEAB-1457-4735-90D6-CF27397E62C3}" type="datetimeFigureOut">
              <a:rPr lang="fi-FI" smtClean="0"/>
              <a:t>7.3.2023</a:t>
            </a:fld>
            <a:endParaRPr lang="fi-FI"/>
          </a:p>
        </p:txBody>
      </p:sp>
      <p:sp>
        <p:nvSpPr>
          <p:cNvPr id="6" name="Alatunnisteen paikkamerkki 5">
            <a:extLst>
              <a:ext uri="{FF2B5EF4-FFF2-40B4-BE49-F238E27FC236}">
                <a16:creationId xmlns:a16="http://schemas.microsoft.com/office/drawing/2014/main" id="{C94F27D8-9FE6-4482-8100-87B7374F843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47626B3-AB96-4C9A-9E0B-08C8DFE1D68E}"/>
              </a:ext>
            </a:extLst>
          </p:cNvPr>
          <p:cNvSpPr>
            <a:spLocks noGrp="1"/>
          </p:cNvSpPr>
          <p:nvPr>
            <p:ph type="sldNum" sz="quarter" idx="12"/>
          </p:nvPr>
        </p:nvSpPr>
        <p:spPr/>
        <p:txBody>
          <a:bodyPr/>
          <a:lstStyle/>
          <a:p>
            <a:fld id="{90B8DFC9-FD88-466E-8081-F1DB43383DF2}" type="slidenum">
              <a:rPr lang="fi-FI" smtClean="0"/>
              <a:t>‹N›</a:t>
            </a:fld>
            <a:endParaRPr lang="fi-FI"/>
          </a:p>
        </p:txBody>
      </p:sp>
    </p:spTree>
    <p:extLst>
      <p:ext uri="{BB962C8B-B14F-4D97-AF65-F5344CB8AC3E}">
        <p14:creationId xmlns:p14="http://schemas.microsoft.com/office/powerpoint/2010/main" val="384337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D66CEF-6E11-4B5B-B8A9-43A72CAC61EF}"/>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Kuvan paikkamerkki 2">
            <a:extLst>
              <a:ext uri="{FF2B5EF4-FFF2-40B4-BE49-F238E27FC236}">
                <a16:creationId xmlns:a16="http://schemas.microsoft.com/office/drawing/2014/main" id="{F5392EAA-B7C9-4C17-8CFA-A6B5A03F14D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a:extLst>
              <a:ext uri="{FF2B5EF4-FFF2-40B4-BE49-F238E27FC236}">
                <a16:creationId xmlns:a16="http://schemas.microsoft.com/office/drawing/2014/main" id="{5C5F791A-EC55-4FE1-B953-ECD48822D2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130CE84-9BA3-43BE-95C5-C323E39AC3D9}"/>
              </a:ext>
            </a:extLst>
          </p:cNvPr>
          <p:cNvSpPr>
            <a:spLocks noGrp="1"/>
          </p:cNvSpPr>
          <p:nvPr>
            <p:ph type="dt" sz="half" idx="10"/>
          </p:nvPr>
        </p:nvSpPr>
        <p:spPr/>
        <p:txBody>
          <a:bodyPr/>
          <a:lstStyle/>
          <a:p>
            <a:fld id="{5DEDBEAB-1457-4735-90D6-CF27397E62C3}" type="datetimeFigureOut">
              <a:rPr lang="fi-FI" smtClean="0"/>
              <a:t>7.3.2023</a:t>
            </a:fld>
            <a:endParaRPr lang="fi-FI"/>
          </a:p>
        </p:txBody>
      </p:sp>
      <p:sp>
        <p:nvSpPr>
          <p:cNvPr id="6" name="Alatunnisteen paikkamerkki 5">
            <a:extLst>
              <a:ext uri="{FF2B5EF4-FFF2-40B4-BE49-F238E27FC236}">
                <a16:creationId xmlns:a16="http://schemas.microsoft.com/office/drawing/2014/main" id="{4ABE5785-7972-467F-8C35-449301A7284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42A5FBF-3AF4-4AB6-8915-C145AFDF6CA4}"/>
              </a:ext>
            </a:extLst>
          </p:cNvPr>
          <p:cNvSpPr>
            <a:spLocks noGrp="1"/>
          </p:cNvSpPr>
          <p:nvPr>
            <p:ph type="sldNum" sz="quarter" idx="12"/>
          </p:nvPr>
        </p:nvSpPr>
        <p:spPr/>
        <p:txBody>
          <a:bodyPr/>
          <a:lstStyle/>
          <a:p>
            <a:fld id="{90B8DFC9-FD88-466E-8081-F1DB43383DF2}" type="slidenum">
              <a:rPr lang="fi-FI" smtClean="0"/>
              <a:t>‹N›</a:t>
            </a:fld>
            <a:endParaRPr lang="fi-FI"/>
          </a:p>
        </p:txBody>
      </p:sp>
    </p:spTree>
    <p:extLst>
      <p:ext uri="{BB962C8B-B14F-4D97-AF65-F5344CB8AC3E}">
        <p14:creationId xmlns:p14="http://schemas.microsoft.com/office/powerpoint/2010/main" val="119599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EECE067-300E-4AFB-BFDE-B181600D8E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11366BD-2070-4A05-B28E-B8DC0B37309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F55ED9F-B92F-41E1-8489-2D5F286872A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EDBEAB-1457-4735-90D6-CF27397E62C3}" type="datetimeFigureOut">
              <a:rPr lang="fi-FI" smtClean="0"/>
              <a:t>7.3.2023</a:t>
            </a:fld>
            <a:endParaRPr lang="fi-FI"/>
          </a:p>
        </p:txBody>
      </p:sp>
      <p:sp>
        <p:nvSpPr>
          <p:cNvPr id="5" name="Alatunnisteen paikkamerkki 4">
            <a:extLst>
              <a:ext uri="{FF2B5EF4-FFF2-40B4-BE49-F238E27FC236}">
                <a16:creationId xmlns:a16="http://schemas.microsoft.com/office/drawing/2014/main" id="{C8CE7B54-4E36-4DDC-A3CC-A8DCF30CF72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37DEF7B-CAE0-4229-A899-34621ABF9AC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B8DFC9-FD88-466E-8081-F1DB43383DF2}" type="slidenum">
              <a:rPr lang="fi-FI" smtClean="0"/>
              <a:t>‹N›</a:t>
            </a:fld>
            <a:endParaRPr lang="fi-FI"/>
          </a:p>
        </p:txBody>
      </p:sp>
    </p:spTree>
    <p:extLst>
      <p:ext uri="{BB962C8B-B14F-4D97-AF65-F5344CB8AC3E}">
        <p14:creationId xmlns:p14="http://schemas.microsoft.com/office/powerpoint/2010/main" val="34790880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8.jpeg"/><Relationship Id="rId7" Type="http://schemas.openxmlformats.org/officeDocument/2006/relationships/diagramColors" Target="../diagrams/colors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7gtMY_27PTc" TargetMode="External"/><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hyperlink" Target="https://www.youtube.com/watch?v=ivujRCvDFHM" TargetMode="External"/><Relationship Id="rId4" Type="http://schemas.openxmlformats.org/officeDocument/2006/relationships/hyperlink" Target="http://www.worldatlas.com/articles/100014-top-10-coffee-consuming-nat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p:cNvSpPr>
            <a:spLocks noGrp="1"/>
          </p:cNvSpPr>
          <p:nvPr>
            <p:ph type="ctrTitle"/>
          </p:nvPr>
        </p:nvSpPr>
        <p:spPr>
          <a:xfrm>
            <a:off x="603504" y="338328"/>
            <a:ext cx="2907792" cy="2249424"/>
          </a:xfrm>
        </p:spPr>
        <p:txBody>
          <a:bodyPr anchor="b">
            <a:normAutofit/>
          </a:bodyPr>
          <a:lstStyle/>
          <a:p>
            <a:pPr algn="l"/>
            <a:r>
              <a:rPr lang="fi-FI" sz="4700"/>
              <a:t>Prep yourself for abroad</a:t>
            </a:r>
          </a:p>
        </p:txBody>
      </p:sp>
      <p:sp>
        <p:nvSpPr>
          <p:cNvPr id="3" name="CasellaDiTesto 2"/>
          <p:cNvSpPr txBox="1"/>
          <p:nvPr/>
        </p:nvSpPr>
        <p:spPr>
          <a:xfrm>
            <a:off x="3862423" y="5661248"/>
            <a:ext cx="4896544" cy="954107"/>
          </a:xfrm>
          <a:prstGeom prst="rect">
            <a:avLst/>
          </a:prstGeom>
          <a:noFill/>
        </p:spPr>
        <p:txBody>
          <a:bodyPr wrap="square" rtlCol="0">
            <a:spAutoFit/>
          </a:bodyPr>
          <a:lstStyle/>
          <a:p>
            <a:r>
              <a:rPr lang="it-IT" sz="1400" b="1" dirty="0" smtClean="0">
                <a:solidFill>
                  <a:srgbClr val="002060"/>
                </a:solidFill>
              </a:rPr>
              <a:t>Project nr. EAC-2020-0866 </a:t>
            </a:r>
          </a:p>
          <a:p>
            <a:r>
              <a:rPr lang="en-US" sz="1400" b="1" dirty="0" smtClean="0">
                <a:solidFill>
                  <a:srgbClr val="002060"/>
                </a:solidFill>
              </a:rPr>
              <a:t>This </a:t>
            </a:r>
            <a:r>
              <a:rPr lang="en-US" sz="1400" b="1" dirty="0">
                <a:solidFill>
                  <a:srgbClr val="002060"/>
                </a:solidFill>
              </a:rPr>
              <a:t>communication reflects the views only the author’s view, and the Commission cannot be held responsible for any use which may be made of the information contained therein</a:t>
            </a:r>
            <a:endParaRPr lang="it-IT" sz="1400" dirty="0">
              <a:solidFill>
                <a:srgbClr val="002060"/>
              </a:solidFill>
            </a:endParaRPr>
          </a:p>
        </p:txBody>
      </p:sp>
      <p:pic>
        <p:nvPicPr>
          <p:cNvPr id="9" name="Immagine 8"/>
          <p:cNvPicPr/>
          <p:nvPr/>
        </p:nvPicPr>
        <p:blipFill>
          <a:blip r:embed="rId2" cstate="print">
            <a:extLst>
              <a:ext uri="{28A0092B-C50C-407E-A947-70E740481C1C}">
                <a14:useLocalDpi xmlns:a14="http://schemas.microsoft.com/office/drawing/2010/main" val="0"/>
              </a:ext>
            </a:extLst>
          </a:blip>
          <a:stretch>
            <a:fillRect/>
          </a:stretch>
        </p:blipFill>
        <p:spPr>
          <a:xfrm>
            <a:off x="6804248" y="487213"/>
            <a:ext cx="1506840" cy="1562274"/>
          </a:xfrm>
          <a:prstGeom prst="rect">
            <a:avLst/>
          </a:prstGeom>
        </p:spPr>
      </p:pic>
      <p:pic>
        <p:nvPicPr>
          <p:cNvPr id="10" name="Immagine 9"/>
          <p:cNvPicPr/>
          <p:nvPr/>
        </p:nvPicPr>
        <p:blipFill>
          <a:blip r:embed="rId3" cstate="print">
            <a:extLst>
              <a:ext uri="{28A0092B-C50C-407E-A947-70E740481C1C}">
                <a14:useLocalDpi xmlns:a14="http://schemas.microsoft.com/office/drawing/2010/main" val="0"/>
              </a:ext>
            </a:extLst>
          </a:blip>
          <a:stretch>
            <a:fillRect/>
          </a:stretch>
        </p:blipFill>
        <p:spPr>
          <a:xfrm>
            <a:off x="6084168" y="2852936"/>
            <a:ext cx="2357537" cy="2335361"/>
          </a:xfrm>
          <a:prstGeom prst="rect">
            <a:avLst/>
          </a:prstGeom>
        </p:spPr>
      </p:pic>
    </p:spTree>
    <p:extLst>
      <p:ext uri="{BB962C8B-B14F-4D97-AF65-F5344CB8AC3E}">
        <p14:creationId xmlns:p14="http://schemas.microsoft.com/office/powerpoint/2010/main" val="25774331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C541B88-1AE9-40C3-AFD5-967787C197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E5F17139-31EE-46AC-B04F-DBBD852DD6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8" name="Rectangle 2">
            <a:extLst>
              <a:ext uri="{FF2B5EF4-FFF2-40B4-BE49-F238E27FC236}">
                <a16:creationId xmlns:a16="http://schemas.microsoft.com/office/drawing/2014/main" id="{F979B1EE-B437-4237-B6A5-8DA7B29C4F99}"/>
              </a:ext>
            </a:extLst>
          </p:cNvPr>
          <p:cNvSpPr>
            <a:spLocks noGrp="1" noChangeArrowheads="1"/>
          </p:cNvSpPr>
          <p:nvPr>
            <p:ph type="title"/>
          </p:nvPr>
        </p:nvSpPr>
        <p:spPr>
          <a:xfrm>
            <a:off x="628650" y="1195697"/>
            <a:ext cx="2400300" cy="4238118"/>
          </a:xfrm>
        </p:spPr>
        <p:txBody>
          <a:bodyPr>
            <a:normAutofit/>
          </a:bodyPr>
          <a:lstStyle/>
          <a:p>
            <a:pPr eaLnBrk="1" hangingPunct="1"/>
            <a:r>
              <a:rPr lang="en-US" altLang="fi-FI">
                <a:solidFill>
                  <a:schemeClr val="bg1"/>
                </a:solidFill>
                <a:ea typeface="MS PGothic" panose="020B0600070205080204" pitchFamily="34" charset="-128"/>
              </a:rPr>
              <a:t>Introduction</a:t>
            </a:r>
          </a:p>
        </p:txBody>
      </p:sp>
      <p:grpSp>
        <p:nvGrpSpPr>
          <p:cNvPr id="77" name="Graphic 38">
            <a:extLst>
              <a:ext uri="{FF2B5EF4-FFF2-40B4-BE49-F238E27FC236}">
                <a16:creationId xmlns:a16="http://schemas.microsoft.com/office/drawing/2014/main" id="{7CF625D3-71A3-4F30-A096-8EF334E959D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78" name="Freeform: Shape 77">
              <a:extLst>
                <a:ext uri="{FF2B5EF4-FFF2-40B4-BE49-F238E27FC236}">
                  <a16:creationId xmlns:a16="http://schemas.microsoft.com/office/drawing/2014/main" id="{C6754E2F-F56E-4BA3-99DD-8EBF110E34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24A69059-7C49-49C6-B071-F2A9B558E0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81" name="Oval 80">
            <a:extLst>
              <a:ext uri="{FF2B5EF4-FFF2-40B4-BE49-F238E27FC236}">
                <a16:creationId xmlns:a16="http://schemas.microsoft.com/office/drawing/2014/main" id="{89D16701-DA76-4F72-BB63-E2C3FFBDFE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a:extLst>
              <a:ext uri="{FF2B5EF4-FFF2-40B4-BE49-F238E27FC236}">
                <a16:creationId xmlns:a16="http://schemas.microsoft.com/office/drawing/2014/main" id="{1CC28BE1-9DC6-43FE-9582-39F091098D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5" name="Graphic 4">
            <a:extLst>
              <a:ext uri="{FF2B5EF4-FFF2-40B4-BE49-F238E27FC236}">
                <a16:creationId xmlns:a16="http://schemas.microsoft.com/office/drawing/2014/main" id="{AF9AF3F3-CE0C-4125-BDD7-346487FA0B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86" name="Freeform: Shape 85">
              <a:extLst>
                <a:ext uri="{FF2B5EF4-FFF2-40B4-BE49-F238E27FC236}">
                  <a16:creationId xmlns:a16="http://schemas.microsoft.com/office/drawing/2014/main" id="{B31DFBFA-CF4D-4940-9086-26F83E5C6B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7854033-BD20-4C77-8C5B-048F4B3BDD0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C93AA74-BEB3-444F-835B-7AA6ECE617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00DF1C9-6952-4704-B8B3-95406E18E4C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34783FD-297C-40D2-964B-DBAE4DE283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E621623-0357-4FD5-A1AC-4005010259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24F346E-10A0-458F-A9CA-8C0079472F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937A2F7-01A9-47F3-BED6-B61D998408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B44DAF8-5073-441A-82E1-180385D35F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2B0413D-0E36-4A90-8E6A-9EDC676A607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6059ECF-0D50-48AD-B67A-645EC29D33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B394906F-6BF2-447E-9886-F12708E128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45EB96B-215A-4EBF-A594-2B08222339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9221" name="Rectangle 3">
            <a:extLst>
              <a:ext uri="{FF2B5EF4-FFF2-40B4-BE49-F238E27FC236}">
                <a16:creationId xmlns:a16="http://schemas.microsoft.com/office/drawing/2014/main" id="{CF15E670-D627-4254-8222-A8B648B05D29}"/>
              </a:ext>
            </a:extLst>
          </p:cNvPr>
          <p:cNvGraphicFramePr>
            <a:graphicFrameLocks noGrp="1"/>
          </p:cNvGraphicFramePr>
          <p:nvPr>
            <p:ph idx="1"/>
            <p:extLst>
              <p:ext uri="{D42A27DB-BD31-4B8C-83A1-F6EECF244321}">
                <p14:modId xmlns:p14="http://schemas.microsoft.com/office/powerpoint/2010/main" val="1636816426"/>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264F718-7FAC-4056-9FA9-A603EC682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F74639F7-E3C7-4165-A83E-6386A86BA1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8B3AF0F1-707A-463E-B5EE-33C63A40CF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66" name="Rectangle 2">
            <a:extLst>
              <a:ext uri="{FF2B5EF4-FFF2-40B4-BE49-F238E27FC236}">
                <a16:creationId xmlns:a16="http://schemas.microsoft.com/office/drawing/2014/main" id="{1A513F65-81C7-444B-9067-74F7D3F47FE8}"/>
              </a:ext>
            </a:extLst>
          </p:cNvPr>
          <p:cNvSpPr>
            <a:spLocks noGrp="1" noChangeArrowheads="1"/>
          </p:cNvSpPr>
          <p:nvPr>
            <p:ph type="title"/>
          </p:nvPr>
        </p:nvSpPr>
        <p:spPr>
          <a:xfrm>
            <a:off x="628650" y="704088"/>
            <a:ext cx="2647464" cy="2980944"/>
          </a:xfrm>
        </p:spPr>
        <p:txBody>
          <a:bodyPr vert="horz" lIns="91440" tIns="45720" rIns="91440" bIns="45720" rtlCol="0" anchor="ctr">
            <a:normAutofit/>
          </a:bodyPr>
          <a:lstStyle/>
          <a:p>
            <a:pPr defTabSz="914400"/>
            <a:r>
              <a:rPr lang="en-US" altLang="fi-FI" sz="4400" kern="1200">
                <a:solidFill>
                  <a:schemeClr val="bg1"/>
                </a:solidFill>
                <a:latin typeface="+mj-lt"/>
                <a:ea typeface="+mj-ea"/>
                <a:cs typeface="+mj-cs"/>
              </a:rPr>
              <a:t>Culture Shock is:</a:t>
            </a:r>
          </a:p>
        </p:txBody>
      </p:sp>
      <p:sp>
        <p:nvSpPr>
          <p:cNvPr id="11268" name="Text Box 5">
            <a:extLst>
              <a:ext uri="{FF2B5EF4-FFF2-40B4-BE49-F238E27FC236}">
                <a16:creationId xmlns:a16="http://schemas.microsoft.com/office/drawing/2014/main" id="{E5F3A9C4-7FE2-4D07-BE3F-78B0E46E67F0}"/>
              </a:ext>
            </a:extLst>
          </p:cNvPr>
          <p:cNvSpPr txBox="1">
            <a:spLocks noChangeArrowheads="1"/>
          </p:cNvSpPr>
          <p:nvPr/>
        </p:nvSpPr>
        <p:spPr bwMode="auto">
          <a:xfrm>
            <a:off x="4659307" y="704088"/>
            <a:ext cx="3851470" cy="52486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nSpc>
                <a:spcPct val="90000"/>
              </a:lnSpc>
              <a:spcBef>
                <a:spcPct val="0"/>
              </a:spcBef>
              <a:spcAft>
                <a:spcPts val="600"/>
              </a:spcAft>
              <a:buClrTx/>
              <a:buSzTx/>
              <a:buNone/>
            </a:pPr>
            <a:r>
              <a:rPr lang="en-US" altLang="en-US" sz="2100" b="1" dirty="0">
                <a:solidFill>
                  <a:schemeClr val="tx1"/>
                </a:solidFill>
                <a:latin typeface="+mn-lt"/>
              </a:rPr>
              <a:t>Today we understand culture shock as a reaction people experience when faced with cultural realities that differ from their own personal expectations and norms.</a:t>
            </a:r>
            <a:endParaRPr lang="en-US" altLang="en-US" sz="2100" dirty="0">
              <a:solidFill>
                <a:schemeClr val="tx1"/>
              </a:solidFill>
              <a:latin typeface="+mn-lt"/>
            </a:endParaRPr>
          </a:p>
        </p:txBody>
      </p:sp>
      <p:sp>
        <p:nvSpPr>
          <p:cNvPr id="11267" name="Text Box 4">
            <a:extLst>
              <a:ext uri="{FF2B5EF4-FFF2-40B4-BE49-F238E27FC236}">
                <a16:creationId xmlns:a16="http://schemas.microsoft.com/office/drawing/2014/main" id="{89319E03-BCD5-48F6-BAF1-06E4133F2729}"/>
              </a:ext>
            </a:extLst>
          </p:cNvPr>
          <p:cNvSpPr txBox="1">
            <a:spLocks noChangeArrowheads="1"/>
          </p:cNvSpPr>
          <p:nvPr/>
        </p:nvSpPr>
        <p:spPr bwMode="auto">
          <a:xfrm>
            <a:off x="593725" y="1876425"/>
            <a:ext cx="794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Arial" panose="020B0604020202020204" pitchFamily="34" charset="0"/>
              <a:ea typeface="MS PGothic"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34AA854-AFC9-46FF-B0A0-3BB152D4A6A8}"/>
              </a:ext>
            </a:extLst>
          </p:cNvPr>
          <p:cNvSpPr>
            <a:spLocks noGrp="1" noChangeArrowheads="1"/>
          </p:cNvSpPr>
          <p:nvPr>
            <p:ph type="title"/>
          </p:nvPr>
        </p:nvSpPr>
        <p:spPr>
          <a:xfrm>
            <a:off x="609600" y="228600"/>
            <a:ext cx="7772400" cy="1143000"/>
          </a:xfrm>
        </p:spPr>
        <p:txBody>
          <a:bodyPr/>
          <a:lstStyle/>
          <a:p>
            <a:pPr eaLnBrk="1" hangingPunct="1"/>
            <a:r>
              <a:rPr lang="en-US" altLang="en-US"/>
              <a:t>Oberg’s Stages </a:t>
            </a:r>
          </a:p>
        </p:txBody>
      </p:sp>
      <p:graphicFrame>
        <p:nvGraphicFramePr>
          <p:cNvPr id="13316" name="Rectangle 3">
            <a:extLst>
              <a:ext uri="{FF2B5EF4-FFF2-40B4-BE49-F238E27FC236}">
                <a16:creationId xmlns:a16="http://schemas.microsoft.com/office/drawing/2014/main" id="{0FE01603-A7E1-42B8-8598-83E6EB3611BA}"/>
              </a:ext>
            </a:extLst>
          </p:cNvPr>
          <p:cNvGraphicFramePr>
            <a:graphicFrameLocks noGrp="1"/>
          </p:cNvGraphicFramePr>
          <p:nvPr>
            <p:ph idx="1"/>
            <p:extLst>
              <p:ext uri="{D42A27DB-BD31-4B8C-83A1-F6EECF244321}">
                <p14:modId xmlns:p14="http://schemas.microsoft.com/office/powerpoint/2010/main" val="3234037240"/>
              </p:ext>
            </p:extLst>
          </p:nvPr>
        </p:nvGraphicFramePr>
        <p:xfrm>
          <a:off x="533400" y="1524000"/>
          <a:ext cx="7772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9D46BBAC-697B-49BB-BC9D-86E9A505BE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19604" cy="6857542"/>
          </a:xfrm>
          <a:custGeom>
            <a:avLst/>
            <a:gdLst>
              <a:gd name="connsiteX0" fmla="*/ 0 w 5226139"/>
              <a:gd name="connsiteY0" fmla="*/ 0 h 6857542"/>
              <a:gd name="connsiteX1" fmla="*/ 4079466 w 5226139"/>
              <a:gd name="connsiteY1" fmla="*/ 0 h 6857542"/>
              <a:gd name="connsiteX2" fmla="*/ 4092113 w 5226139"/>
              <a:gd name="connsiteY2" fmla="*/ 31774 h 6857542"/>
              <a:gd name="connsiteX3" fmla="*/ 5147121 w 5226139"/>
              <a:gd name="connsiteY3" fmla="*/ 2682457 h 6857542"/>
              <a:gd name="connsiteX4" fmla="*/ 5147121 w 5226139"/>
              <a:gd name="connsiteY4" fmla="*/ 3752208 h 6857542"/>
              <a:gd name="connsiteX5" fmla="*/ 3989617 w 5226139"/>
              <a:gd name="connsiteY5" fmla="*/ 6660411 h 6857542"/>
              <a:gd name="connsiteX6" fmla="*/ 3911155 w 5226139"/>
              <a:gd name="connsiteY6" fmla="*/ 6857542 h 6857542"/>
              <a:gd name="connsiteX7" fmla="*/ 0 w 5226139"/>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6139" h="6857542">
                <a:moveTo>
                  <a:pt x="0" y="0"/>
                </a:moveTo>
                <a:lnTo>
                  <a:pt x="4079466" y="0"/>
                </a:lnTo>
                <a:lnTo>
                  <a:pt x="4092113" y="31774"/>
                </a:lnTo>
                <a:cubicBezTo>
                  <a:pt x="5147121" y="2682457"/>
                  <a:pt x="5147121" y="2682457"/>
                  <a:pt x="5147121" y="2682457"/>
                </a:cubicBezTo>
                <a:cubicBezTo>
                  <a:pt x="5252479" y="2988100"/>
                  <a:pt x="5252479" y="3446565"/>
                  <a:pt x="5147121" y="3752208"/>
                </a:cubicBezTo>
                <a:cubicBezTo>
                  <a:pt x="4663134" y="4968215"/>
                  <a:pt x="4285019" y="5918220"/>
                  <a:pt x="3989617" y="6660411"/>
                </a:cubicBezTo>
                <a:lnTo>
                  <a:pt x="3911155"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62" name="Rectangle 2">
            <a:extLst>
              <a:ext uri="{FF2B5EF4-FFF2-40B4-BE49-F238E27FC236}">
                <a16:creationId xmlns:a16="http://schemas.microsoft.com/office/drawing/2014/main" id="{A8AF54BB-A9CE-4D27-AF28-1288C5F8D5D9}"/>
              </a:ext>
            </a:extLst>
          </p:cNvPr>
          <p:cNvSpPr>
            <a:spLocks noGrp="1" noChangeArrowheads="1"/>
          </p:cNvSpPr>
          <p:nvPr>
            <p:ph type="title"/>
          </p:nvPr>
        </p:nvSpPr>
        <p:spPr>
          <a:xfrm>
            <a:off x="575467" y="1673091"/>
            <a:ext cx="2752154" cy="3511819"/>
          </a:xfrm>
        </p:spPr>
        <p:txBody>
          <a:bodyPr anchor="ctr">
            <a:normAutofit/>
          </a:bodyPr>
          <a:lstStyle/>
          <a:p>
            <a:pPr algn="r" eaLnBrk="1" hangingPunct="1"/>
            <a:r>
              <a:rPr lang="en-US" altLang="fi-FI" sz="3900">
                <a:solidFill>
                  <a:schemeClr val="bg1"/>
                </a:solidFill>
                <a:ea typeface="MS PGothic" panose="020B0600070205080204" pitchFamily="34" charset="-128"/>
              </a:rPr>
              <a:t>Contributing factors</a:t>
            </a:r>
          </a:p>
        </p:txBody>
      </p:sp>
      <p:grpSp>
        <p:nvGrpSpPr>
          <p:cNvPr id="77" name="Group 76">
            <a:extLst>
              <a:ext uri="{FF2B5EF4-FFF2-40B4-BE49-F238E27FC236}">
                <a16:creationId xmlns:a16="http://schemas.microsoft.com/office/drawing/2014/main" id="{E3BBC3C5-A0C9-4105-BF4B-16C8A4DD0FC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681628"/>
            <a:ext cx="846288" cy="847206"/>
            <a:chOff x="668003" y="1684057"/>
            <a:chExt cx="1128382" cy="847206"/>
          </a:xfrm>
        </p:grpSpPr>
        <p:sp>
          <p:nvSpPr>
            <p:cNvPr id="78" name="Freeform 5">
              <a:extLst>
                <a:ext uri="{FF2B5EF4-FFF2-40B4-BE49-F238E27FC236}">
                  <a16:creationId xmlns:a16="http://schemas.microsoft.com/office/drawing/2014/main" id="{F026D8D0-74D6-43A9-A6C1-C9F7A53914D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9" name="Freeform 5">
              <a:extLst>
                <a:ext uri="{FF2B5EF4-FFF2-40B4-BE49-F238E27FC236}">
                  <a16:creationId xmlns:a16="http://schemas.microsoft.com/office/drawing/2014/main" id="{33E20804-3809-4680-96DA-320CF1507E6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15364" name="Rectangle 3">
            <a:extLst>
              <a:ext uri="{FF2B5EF4-FFF2-40B4-BE49-F238E27FC236}">
                <a16:creationId xmlns:a16="http://schemas.microsoft.com/office/drawing/2014/main" id="{BCCBDB4C-93FA-46F5-A4D4-A4979C5FB7DD}"/>
              </a:ext>
            </a:extLst>
          </p:cNvPr>
          <p:cNvGraphicFramePr>
            <a:graphicFrameLocks noGrp="1"/>
          </p:cNvGraphicFramePr>
          <p:nvPr>
            <p:ph idx="1"/>
            <p:extLst>
              <p:ext uri="{D42A27DB-BD31-4B8C-83A1-F6EECF244321}">
                <p14:modId xmlns:p14="http://schemas.microsoft.com/office/powerpoint/2010/main" val="3867554082"/>
              </p:ext>
            </p:extLst>
          </p:nvPr>
        </p:nvGraphicFramePr>
        <p:xfrm>
          <a:off x="4233178" y="1673091"/>
          <a:ext cx="4282171" cy="3511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B819A166-7571-4003-A6B8-B62034C3ED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0" name="Rectangle 2">
            <a:extLst>
              <a:ext uri="{FF2B5EF4-FFF2-40B4-BE49-F238E27FC236}">
                <a16:creationId xmlns:a16="http://schemas.microsoft.com/office/drawing/2014/main" id="{515BE814-A674-4AB6-8E65-062647AE7A46}"/>
              </a:ext>
            </a:extLst>
          </p:cNvPr>
          <p:cNvSpPr>
            <a:spLocks noGrp="1" noChangeArrowheads="1"/>
          </p:cNvSpPr>
          <p:nvPr>
            <p:ph type="title"/>
          </p:nvPr>
        </p:nvSpPr>
        <p:spPr>
          <a:xfrm>
            <a:off x="393555" y="620392"/>
            <a:ext cx="2856201" cy="5504688"/>
          </a:xfrm>
        </p:spPr>
        <p:txBody>
          <a:bodyPr>
            <a:normAutofit/>
          </a:bodyPr>
          <a:lstStyle/>
          <a:p>
            <a:pPr eaLnBrk="1" hangingPunct="1"/>
            <a:r>
              <a:rPr lang="en-US" altLang="fi-FI" sz="5200">
                <a:solidFill>
                  <a:schemeClr val="bg1"/>
                </a:solidFill>
                <a:ea typeface="MS PGothic" panose="020B0600070205080204" pitchFamily="34" charset="-128"/>
              </a:rPr>
              <a:t>Causes:</a:t>
            </a:r>
          </a:p>
        </p:txBody>
      </p:sp>
      <p:graphicFrame>
        <p:nvGraphicFramePr>
          <p:cNvPr id="17412" name="Rectangle 3">
            <a:extLst>
              <a:ext uri="{FF2B5EF4-FFF2-40B4-BE49-F238E27FC236}">
                <a16:creationId xmlns:a16="http://schemas.microsoft.com/office/drawing/2014/main" id="{681294E3-B2CD-4293-9947-DC2E64381759}"/>
              </a:ext>
            </a:extLst>
          </p:cNvPr>
          <p:cNvGraphicFramePr>
            <a:graphicFrameLocks noGrp="1"/>
          </p:cNvGraphicFramePr>
          <p:nvPr>
            <p:ph idx="1"/>
            <p:extLst>
              <p:ext uri="{D42A27DB-BD31-4B8C-83A1-F6EECF244321}">
                <p14:modId xmlns:p14="http://schemas.microsoft.com/office/powerpoint/2010/main" val="3854825935"/>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8" name="Title 1">
            <a:extLst>
              <a:ext uri="{FF2B5EF4-FFF2-40B4-BE49-F238E27FC236}">
                <a16:creationId xmlns:a16="http://schemas.microsoft.com/office/drawing/2014/main" id="{F15DD07A-2370-46D8-9BE8-47A8EF68478B}"/>
              </a:ext>
            </a:extLst>
          </p:cNvPr>
          <p:cNvSpPr>
            <a:spLocks noGrp="1" noChangeArrowheads="1"/>
          </p:cNvSpPr>
          <p:nvPr>
            <p:ph type="title"/>
          </p:nvPr>
        </p:nvSpPr>
        <p:spPr>
          <a:xfrm>
            <a:off x="1037673" y="348865"/>
            <a:ext cx="7288583" cy="1576446"/>
          </a:xfrm>
        </p:spPr>
        <p:txBody>
          <a:bodyPr anchor="ctr">
            <a:normAutofit/>
          </a:bodyPr>
          <a:lstStyle/>
          <a:p>
            <a:pPr eaLnBrk="1" hangingPunct="1"/>
            <a:r>
              <a:rPr lang="en-US" altLang="fi-FI" sz="3500">
                <a:solidFill>
                  <a:srgbClr val="FFFFFF"/>
                </a:solidFill>
                <a:ea typeface="MS PGothic" panose="020B0600070205080204" pitchFamily="34" charset="-128"/>
              </a:rPr>
              <a:t>Culture Shock is Manifested:</a:t>
            </a:r>
          </a:p>
        </p:txBody>
      </p:sp>
      <p:graphicFrame>
        <p:nvGraphicFramePr>
          <p:cNvPr id="19461" name="Content Placeholder 2">
            <a:extLst>
              <a:ext uri="{FF2B5EF4-FFF2-40B4-BE49-F238E27FC236}">
                <a16:creationId xmlns:a16="http://schemas.microsoft.com/office/drawing/2014/main" id="{22E9AC96-A067-4F6E-AE52-C1C73225F58A}"/>
              </a:ext>
            </a:extLst>
          </p:cNvPr>
          <p:cNvGraphicFramePr>
            <a:graphicFrameLocks noGrp="1"/>
          </p:cNvGraphicFramePr>
          <p:nvPr>
            <p:ph idx="1"/>
            <p:extLst>
              <p:ext uri="{D42A27DB-BD31-4B8C-83A1-F6EECF244321}">
                <p14:modId xmlns:p14="http://schemas.microsoft.com/office/powerpoint/2010/main" val="262443492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1293F9B-599E-4871-A414-757225FA34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E5F17139-31EE-46AC-B04F-DBBD852DD6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217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6" name="Rectangle 2">
            <a:extLst>
              <a:ext uri="{FF2B5EF4-FFF2-40B4-BE49-F238E27FC236}">
                <a16:creationId xmlns:a16="http://schemas.microsoft.com/office/drawing/2014/main" id="{7A30647F-0C6D-4871-B390-86C01296D5AB}"/>
              </a:ext>
            </a:extLst>
          </p:cNvPr>
          <p:cNvSpPr>
            <a:spLocks noGrp="1" noChangeArrowheads="1"/>
          </p:cNvSpPr>
          <p:nvPr>
            <p:ph type="title"/>
          </p:nvPr>
        </p:nvSpPr>
        <p:spPr>
          <a:xfrm>
            <a:off x="628650" y="565739"/>
            <a:ext cx="7886700" cy="1124949"/>
          </a:xfrm>
        </p:spPr>
        <p:txBody>
          <a:bodyPr>
            <a:normAutofit/>
          </a:bodyPr>
          <a:lstStyle/>
          <a:p>
            <a:pPr eaLnBrk="1" hangingPunct="1"/>
            <a:r>
              <a:rPr lang="en-US" altLang="fi-FI">
                <a:solidFill>
                  <a:schemeClr val="bg1"/>
                </a:solidFill>
                <a:ea typeface="MS PGothic" panose="020B0600070205080204" pitchFamily="34" charset="-128"/>
              </a:rPr>
              <a:t>Symptoms</a:t>
            </a:r>
          </a:p>
        </p:txBody>
      </p:sp>
      <p:grpSp>
        <p:nvGrpSpPr>
          <p:cNvPr id="77" name="Graphic 190">
            <a:extLst>
              <a:ext uri="{FF2B5EF4-FFF2-40B4-BE49-F238E27FC236}">
                <a16:creationId xmlns:a16="http://schemas.microsoft.com/office/drawing/2014/main" id="{53883AA7-7F86-41F8-A1D8-06E9886E763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36528"/>
            <a:ext cx="968730" cy="429215"/>
            <a:chOff x="2504802" y="1755501"/>
            <a:chExt cx="1598829" cy="531293"/>
          </a:xfrm>
          <a:solidFill>
            <a:schemeClr val="bg1"/>
          </a:solidFill>
        </p:grpSpPr>
        <p:sp>
          <p:nvSpPr>
            <p:cNvPr id="78" name="Freeform: Shape 77">
              <a:extLst>
                <a:ext uri="{FF2B5EF4-FFF2-40B4-BE49-F238E27FC236}">
                  <a16:creationId xmlns:a16="http://schemas.microsoft.com/office/drawing/2014/main" id="{FC80ACB6-0FE0-4F10-998D-2E8D4637500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C2903D5-FF18-4A00-8E9F-9335FCF1E4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71A8B53C-ED2D-4081-AC0C-F87A9D4B3A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57863" y="681042"/>
            <a:ext cx="1171823" cy="1493465"/>
            <a:chOff x="3121343" y="4864099"/>
            <a:chExt cx="2085971" cy="1993901"/>
          </a:xfrm>
          <a:solidFill>
            <a:schemeClr val="bg1"/>
          </a:solidFill>
        </p:grpSpPr>
        <p:sp>
          <p:nvSpPr>
            <p:cNvPr id="82" name="Freeform: Shape 81">
              <a:extLst>
                <a:ext uri="{FF2B5EF4-FFF2-40B4-BE49-F238E27FC236}">
                  <a16:creationId xmlns:a16="http://schemas.microsoft.com/office/drawing/2014/main" id="{E2C7D52B-9C2A-4BDB-89DC-A89BDB9F8C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3" name="Freeform: Shape 82">
              <a:extLst>
                <a:ext uri="{FF2B5EF4-FFF2-40B4-BE49-F238E27FC236}">
                  <a16:creationId xmlns:a16="http://schemas.microsoft.com/office/drawing/2014/main" id="{C4B951A6-4FAF-4CBA-B55F-3AAD557581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4" name="Freeform: Shape 83">
              <a:extLst>
                <a:ext uri="{FF2B5EF4-FFF2-40B4-BE49-F238E27FC236}">
                  <a16:creationId xmlns:a16="http://schemas.microsoft.com/office/drawing/2014/main" id="{FC4DABFE-3395-46F4-95C0-CA58332AAFB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5" name="Freeform: Shape 84">
              <a:extLst>
                <a:ext uri="{FF2B5EF4-FFF2-40B4-BE49-F238E27FC236}">
                  <a16:creationId xmlns:a16="http://schemas.microsoft.com/office/drawing/2014/main" id="{782225D9-CC2C-4D45-B90F-5EC7DD2652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6" name="Freeform: Shape 85">
              <a:extLst>
                <a:ext uri="{FF2B5EF4-FFF2-40B4-BE49-F238E27FC236}">
                  <a16:creationId xmlns:a16="http://schemas.microsoft.com/office/drawing/2014/main" id="{DDC31B28-21ED-494B-BA30-31CD8F9CD9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87" name="Freeform: Shape 86">
              <a:extLst>
                <a:ext uri="{FF2B5EF4-FFF2-40B4-BE49-F238E27FC236}">
                  <a16:creationId xmlns:a16="http://schemas.microsoft.com/office/drawing/2014/main" id="{9BD8A01F-C2B9-47B6-977F-15E31A8C1D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8" name="Freeform: Shape 87">
              <a:extLst>
                <a:ext uri="{FF2B5EF4-FFF2-40B4-BE49-F238E27FC236}">
                  <a16:creationId xmlns:a16="http://schemas.microsoft.com/office/drawing/2014/main" id="{5D562CCF-082E-4E33-BC25-3C2F3CB261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9" name="Freeform: Shape 88">
              <a:extLst>
                <a:ext uri="{FF2B5EF4-FFF2-40B4-BE49-F238E27FC236}">
                  <a16:creationId xmlns:a16="http://schemas.microsoft.com/office/drawing/2014/main" id="{A91A36DF-6DC9-4C5F-A16E-BC6DC84292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0" name="Freeform: Shape 89">
              <a:extLst>
                <a:ext uri="{FF2B5EF4-FFF2-40B4-BE49-F238E27FC236}">
                  <a16:creationId xmlns:a16="http://schemas.microsoft.com/office/drawing/2014/main" id="{0DEF31D0-A584-489A-B972-966367742EE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1" name="Freeform: Shape 90">
              <a:extLst>
                <a:ext uri="{FF2B5EF4-FFF2-40B4-BE49-F238E27FC236}">
                  <a16:creationId xmlns:a16="http://schemas.microsoft.com/office/drawing/2014/main" id="{2706B7B1-0776-4349-9782-39E4AD4ED0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2" name="Freeform: Shape 91">
              <a:extLst>
                <a:ext uri="{FF2B5EF4-FFF2-40B4-BE49-F238E27FC236}">
                  <a16:creationId xmlns:a16="http://schemas.microsoft.com/office/drawing/2014/main" id="{7ECC02B0-321C-499C-AB67-2DE74D4DEDE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3" name="Freeform: Shape 92">
              <a:extLst>
                <a:ext uri="{FF2B5EF4-FFF2-40B4-BE49-F238E27FC236}">
                  <a16:creationId xmlns:a16="http://schemas.microsoft.com/office/drawing/2014/main" id="{F5B3F392-AC23-49B8-A36A-D93B0BD76D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4" name="Freeform: Shape 93">
              <a:extLst>
                <a:ext uri="{FF2B5EF4-FFF2-40B4-BE49-F238E27FC236}">
                  <a16:creationId xmlns:a16="http://schemas.microsoft.com/office/drawing/2014/main" id="{1A72EA58-66EE-4BA2-923C-2B66CFC42D4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aphicFrame>
        <p:nvGraphicFramePr>
          <p:cNvPr id="21508" name="Rectangle 3">
            <a:extLst>
              <a:ext uri="{FF2B5EF4-FFF2-40B4-BE49-F238E27FC236}">
                <a16:creationId xmlns:a16="http://schemas.microsoft.com/office/drawing/2014/main" id="{5A1E5013-A6C3-4E82-862F-8EB62D2295B2}"/>
              </a:ext>
            </a:extLst>
          </p:cNvPr>
          <p:cNvGraphicFramePr>
            <a:graphicFrameLocks noGrp="1"/>
          </p:cNvGraphicFramePr>
          <p:nvPr>
            <p:ph idx="1"/>
            <p:extLst>
              <p:ext uri="{D42A27DB-BD31-4B8C-83A1-F6EECF244321}">
                <p14:modId xmlns:p14="http://schemas.microsoft.com/office/powerpoint/2010/main" val="537484470"/>
              </p:ext>
            </p:extLst>
          </p:nvPr>
        </p:nvGraphicFramePr>
        <p:xfrm>
          <a:off x="425962" y="2639965"/>
          <a:ext cx="8246639" cy="3536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4" name="Rectangle 2">
            <a:extLst>
              <a:ext uri="{FF2B5EF4-FFF2-40B4-BE49-F238E27FC236}">
                <a16:creationId xmlns:a16="http://schemas.microsoft.com/office/drawing/2014/main" id="{FE7DBD91-2AD4-444C-9618-450AFD57C897}"/>
              </a:ext>
            </a:extLst>
          </p:cNvPr>
          <p:cNvSpPr>
            <a:spLocks noGrp="1" noChangeArrowheads="1"/>
          </p:cNvSpPr>
          <p:nvPr>
            <p:ph type="title"/>
          </p:nvPr>
        </p:nvSpPr>
        <p:spPr>
          <a:xfrm>
            <a:off x="603504" y="640080"/>
            <a:ext cx="2462022" cy="5257800"/>
          </a:xfrm>
        </p:spPr>
        <p:txBody>
          <a:bodyPr>
            <a:normAutofit/>
          </a:bodyPr>
          <a:lstStyle/>
          <a:p>
            <a:pPr eaLnBrk="1" hangingPunct="1"/>
            <a:r>
              <a:rPr lang="en-US" altLang="fi-FI">
                <a:solidFill>
                  <a:schemeClr val="bg1"/>
                </a:solidFill>
                <a:ea typeface="MS PGothic" panose="020B0600070205080204" pitchFamily="34" charset="-128"/>
              </a:rPr>
              <a:t>Potential Problems for Educators</a:t>
            </a:r>
          </a:p>
        </p:txBody>
      </p:sp>
      <p:sp>
        <p:nvSpPr>
          <p:cNvPr id="10243" name="Rectangle 3">
            <a:extLst>
              <a:ext uri="{FF2B5EF4-FFF2-40B4-BE49-F238E27FC236}">
                <a16:creationId xmlns:a16="http://schemas.microsoft.com/office/drawing/2014/main" id="{2A80752C-E0F1-4FFB-9CB9-39D445286F8E}"/>
              </a:ext>
            </a:extLst>
          </p:cNvPr>
          <p:cNvSpPr>
            <a:spLocks noGrp="1" noChangeArrowheads="1"/>
          </p:cNvSpPr>
          <p:nvPr>
            <p:ph idx="1"/>
          </p:nvPr>
        </p:nvSpPr>
        <p:spPr>
          <a:xfrm>
            <a:off x="4018788" y="640081"/>
            <a:ext cx="4518490" cy="5257800"/>
          </a:xfrm>
        </p:spPr>
        <p:txBody>
          <a:bodyPr rtlCol="0" anchor="ctr">
            <a:normAutofit/>
          </a:bodyPr>
          <a:lstStyle/>
          <a:p>
            <a:pPr marL="0" indent="0" eaLnBrk="1" fontAlgn="auto" hangingPunct="1">
              <a:spcAft>
                <a:spcPts val="0"/>
              </a:spcAft>
              <a:buFont typeface="Wingdings 3" charset="2"/>
              <a:buNone/>
              <a:defRPr/>
            </a:pPr>
            <a:endParaRPr lang="en-US" altLang="en-US"/>
          </a:p>
          <a:p>
            <a:pPr lvl="1" eaLnBrk="1" fontAlgn="auto" hangingPunct="1">
              <a:spcAft>
                <a:spcPts val="0"/>
              </a:spcAft>
              <a:buFont typeface="Wingdings 3" charset="2"/>
              <a:buChar char=""/>
              <a:defRPr/>
            </a:pPr>
            <a:r>
              <a:rPr lang="en-US" altLang="en-US" sz="2100"/>
              <a:t>High Anxiety</a:t>
            </a:r>
          </a:p>
          <a:p>
            <a:pPr lvl="1" eaLnBrk="1" fontAlgn="auto" hangingPunct="1">
              <a:spcAft>
                <a:spcPts val="0"/>
              </a:spcAft>
              <a:buFont typeface="Wingdings 3" charset="2"/>
              <a:buChar char=""/>
              <a:defRPr/>
            </a:pPr>
            <a:r>
              <a:rPr lang="en-US" altLang="en-US" sz="2100"/>
              <a:t>Low Motivation</a:t>
            </a:r>
          </a:p>
          <a:p>
            <a:pPr lvl="1" eaLnBrk="1" fontAlgn="auto" hangingPunct="1">
              <a:spcAft>
                <a:spcPts val="0"/>
              </a:spcAft>
              <a:buFont typeface="Wingdings 3" charset="2"/>
              <a:buChar char=""/>
              <a:defRPr/>
            </a:pPr>
            <a:r>
              <a:rPr lang="en-US" altLang="en-US" sz="2100"/>
              <a:t>Low Self-confidence</a:t>
            </a:r>
          </a:p>
          <a:p>
            <a:pPr eaLnBrk="1" fontAlgn="auto" hangingPunct="1">
              <a:spcAft>
                <a:spcPts val="0"/>
              </a:spcAft>
              <a:buFont typeface="Wingdings 3" charset="2"/>
              <a:buChar char=""/>
              <a:defRPr/>
            </a:pPr>
            <a:endParaRPr lang="en-US" altLang="en-US"/>
          </a:p>
          <a:p>
            <a:pPr eaLnBrk="1" fontAlgn="auto" hangingPunct="1">
              <a:spcAft>
                <a:spcPts val="0"/>
              </a:spcAft>
              <a:buFont typeface="Wingdings 3" charset="2"/>
              <a:buChar char=""/>
              <a:defRPr/>
            </a:pPr>
            <a:r>
              <a:rPr lang="en-US" altLang="en-US"/>
              <a:t>Misinterpretation of culture shock side effects as products of learning disabilities</a:t>
            </a:r>
          </a:p>
          <a:p>
            <a:pPr eaLnBrk="1" fontAlgn="auto" hangingPunct="1">
              <a:spcAft>
                <a:spcPts val="0"/>
              </a:spcAft>
              <a:buFont typeface="Wingdings 3" charset="2"/>
              <a:buChar char=""/>
              <a:defRPr/>
            </a:pPr>
            <a:endParaRPr lang="en-US" altLang="en-US"/>
          </a:p>
          <a:p>
            <a:pPr eaLnBrk="1" fontAlgn="auto" hangingPunct="1">
              <a:spcAft>
                <a:spcPts val="0"/>
              </a:spcAft>
              <a:buFont typeface="Wingdings 3" charset="2"/>
              <a:buChar char=""/>
              <a:defRPr/>
            </a:pPr>
            <a:r>
              <a:rPr lang="en-US" altLang="en-US"/>
              <a:t>Physical effects that result in frequent absences</a:t>
            </a:r>
          </a:p>
          <a:p>
            <a:pPr lvl="1" eaLnBrk="1" fontAlgn="auto" hangingPunct="1">
              <a:spcAft>
                <a:spcPts val="0"/>
              </a:spcAft>
              <a:buFont typeface="Monotype Sorts" charset="2"/>
              <a:buNone/>
              <a:defRPr/>
            </a:pPr>
            <a:endParaRPr lang="en-US" altLang="en-US" sz="2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Rectangle 2">
            <a:extLst>
              <a:ext uri="{FF2B5EF4-FFF2-40B4-BE49-F238E27FC236}">
                <a16:creationId xmlns:a16="http://schemas.microsoft.com/office/drawing/2014/main" id="{88F8EE63-73E6-4FC9-B88B-336A519B725F}"/>
              </a:ext>
            </a:extLst>
          </p:cNvPr>
          <p:cNvSpPr>
            <a:spLocks noGrp="1" noChangeArrowheads="1"/>
          </p:cNvSpPr>
          <p:nvPr>
            <p:ph type="title"/>
          </p:nvPr>
        </p:nvSpPr>
        <p:spPr>
          <a:xfrm>
            <a:off x="1028697" y="348865"/>
            <a:ext cx="7533018" cy="877729"/>
          </a:xfrm>
        </p:spPr>
        <p:txBody>
          <a:bodyPr anchor="ctr">
            <a:normAutofit/>
          </a:bodyPr>
          <a:lstStyle/>
          <a:p>
            <a:pPr eaLnBrk="1" hangingPunct="1"/>
            <a:r>
              <a:rPr lang="en-US" altLang="fi-FI" sz="3500" dirty="0">
                <a:solidFill>
                  <a:srgbClr val="FFFFFF"/>
                </a:solidFill>
                <a:ea typeface="MS PGothic" panose="020B0600070205080204" pitchFamily="34" charset="-128"/>
              </a:rPr>
              <a:t>Possible other challenges and problems </a:t>
            </a:r>
          </a:p>
        </p:txBody>
      </p:sp>
      <p:graphicFrame>
        <p:nvGraphicFramePr>
          <p:cNvPr id="25604" name="Rectangle 3">
            <a:extLst>
              <a:ext uri="{FF2B5EF4-FFF2-40B4-BE49-F238E27FC236}">
                <a16:creationId xmlns:a16="http://schemas.microsoft.com/office/drawing/2014/main" id="{4BFE448C-D159-4B67-BAA3-B68E5890404A}"/>
              </a:ext>
            </a:extLst>
          </p:cNvPr>
          <p:cNvGraphicFramePr>
            <a:graphicFrameLocks noGrp="1"/>
          </p:cNvGraphicFramePr>
          <p:nvPr>
            <p:ph idx="1"/>
            <p:extLst>
              <p:ext uri="{D42A27DB-BD31-4B8C-83A1-F6EECF244321}">
                <p14:modId xmlns:p14="http://schemas.microsoft.com/office/powerpoint/2010/main" val="232592966"/>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8" name="Picture 13317">
            <a:extLst>
              <a:ext uri="{FF2B5EF4-FFF2-40B4-BE49-F238E27FC236}">
                <a16:creationId xmlns:a16="http://schemas.microsoft.com/office/drawing/2014/main" id="{7426A6CC-59E8-45DA-8F7C-A1CAE9A841F6}"/>
              </a:ext>
            </a:extLst>
          </p:cNvPr>
          <p:cNvPicPr>
            <a:picLocks noChangeAspect="1"/>
          </p:cNvPicPr>
          <p:nvPr/>
        </p:nvPicPr>
        <p:blipFill rotWithShape="1">
          <a:blip r:embed="rId3">
            <a:duotone>
              <a:schemeClr val="bg2">
                <a:shade val="45000"/>
                <a:satMod val="135000"/>
              </a:schemeClr>
              <a:prstClr val="white"/>
            </a:duotone>
          </a:blip>
          <a:srcRect r="10999" b="-1"/>
          <a:stretch/>
        </p:blipFill>
        <p:spPr>
          <a:xfrm>
            <a:off x="20" y="10"/>
            <a:ext cx="9143980" cy="6857990"/>
          </a:xfrm>
          <a:prstGeom prst="rect">
            <a:avLst/>
          </a:prstGeom>
        </p:spPr>
      </p:pic>
      <p:sp>
        <p:nvSpPr>
          <p:cNvPr id="74" name="Rectangle 73">
            <a:extLst>
              <a:ext uri="{FF2B5EF4-FFF2-40B4-BE49-F238E27FC236}">
                <a16:creationId xmlns:a16="http://schemas.microsoft.com/office/drawing/2014/main" id="{B50AB553-2A96-4A92-96F2-93548E096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FF61BE58-ABAB-4FB6-B789-DB3C5F2B0ACB}"/>
              </a:ext>
            </a:extLst>
          </p:cNvPr>
          <p:cNvSpPr>
            <a:spLocks noGrp="1" noChangeArrowheads="1"/>
          </p:cNvSpPr>
          <p:nvPr>
            <p:ph type="title"/>
          </p:nvPr>
        </p:nvSpPr>
        <p:spPr>
          <a:xfrm>
            <a:off x="628650" y="365125"/>
            <a:ext cx="7886700" cy="1325563"/>
          </a:xfrm>
        </p:spPr>
        <p:txBody>
          <a:bodyPr rtlCol="0">
            <a:normAutofit/>
          </a:bodyPr>
          <a:lstStyle/>
          <a:p>
            <a:pPr algn="ctr" eaLnBrk="1" fontAlgn="auto" hangingPunct="1">
              <a:spcAft>
                <a:spcPts val="0"/>
              </a:spcAft>
              <a:defRPr/>
            </a:pPr>
            <a:r>
              <a:rPr lang="en-US" sz="4000" b="1" dirty="0">
                <a:ea typeface="ＭＳ Ｐゴシック" charset="0"/>
              </a:rPr>
              <a:t>How to Combat Culture Shock</a:t>
            </a:r>
          </a:p>
        </p:txBody>
      </p:sp>
      <p:graphicFrame>
        <p:nvGraphicFramePr>
          <p:cNvPr id="13317" name="Rectangle 3">
            <a:extLst>
              <a:ext uri="{FF2B5EF4-FFF2-40B4-BE49-F238E27FC236}">
                <a16:creationId xmlns:a16="http://schemas.microsoft.com/office/drawing/2014/main" id="{F6D6E644-050F-4592-B2AF-6EDE5D6DFCEA}"/>
              </a:ext>
            </a:extLst>
          </p:cNvPr>
          <p:cNvGraphicFramePr>
            <a:graphicFrameLocks noGrp="1"/>
          </p:cNvGraphicFramePr>
          <p:nvPr>
            <p:ph idx="1"/>
            <p:extLst>
              <p:ext uri="{D42A27DB-BD31-4B8C-83A1-F6EECF244321}">
                <p14:modId xmlns:p14="http://schemas.microsoft.com/office/powerpoint/2010/main" val="2976369810"/>
              </p:ext>
            </p:extLst>
          </p:nvPr>
        </p:nvGraphicFramePr>
        <p:xfrm>
          <a:off x="179512" y="1062402"/>
          <a:ext cx="8712968" cy="51029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p:cNvSpPr>
            <a:spLocks noGrp="1"/>
          </p:cNvSpPr>
          <p:nvPr>
            <p:ph type="title"/>
          </p:nvPr>
        </p:nvSpPr>
        <p:spPr>
          <a:xfrm>
            <a:off x="603504" y="640080"/>
            <a:ext cx="2462022" cy="5257800"/>
          </a:xfrm>
        </p:spPr>
        <p:txBody>
          <a:bodyPr>
            <a:normAutofit/>
          </a:bodyPr>
          <a:lstStyle/>
          <a:p>
            <a:r>
              <a:rPr lang="en-GB">
                <a:solidFill>
                  <a:schemeClr val="bg1"/>
                </a:solidFill>
              </a:rPr>
              <a:t>Get to know your destination</a:t>
            </a:r>
            <a:endParaRPr lang="fi-FI">
              <a:solidFill>
                <a:schemeClr val="bg1"/>
              </a:solidFill>
            </a:endParaRPr>
          </a:p>
        </p:txBody>
      </p:sp>
      <p:sp>
        <p:nvSpPr>
          <p:cNvPr id="3" name="Sisällön paikkamerkki 2"/>
          <p:cNvSpPr>
            <a:spLocks noGrp="1"/>
          </p:cNvSpPr>
          <p:nvPr>
            <p:ph idx="1"/>
          </p:nvPr>
        </p:nvSpPr>
        <p:spPr>
          <a:xfrm>
            <a:off x="4018788" y="640081"/>
            <a:ext cx="4518490" cy="5257800"/>
          </a:xfrm>
        </p:spPr>
        <p:txBody>
          <a:bodyPr anchor="ctr">
            <a:normAutofit/>
          </a:bodyPr>
          <a:lstStyle/>
          <a:p>
            <a:pPr lvl="0"/>
            <a:r>
              <a:rPr lang="en-GB" dirty="0"/>
              <a:t>country</a:t>
            </a:r>
            <a:endParaRPr lang="fi-FI" dirty="0"/>
          </a:p>
          <a:p>
            <a:pPr lvl="1"/>
            <a:r>
              <a:rPr lang="en-GB" sz="2100"/>
              <a:t>language</a:t>
            </a:r>
            <a:endParaRPr lang="fi-FI" sz="2100"/>
          </a:p>
          <a:p>
            <a:pPr lvl="2"/>
            <a:r>
              <a:rPr lang="en-GB" sz="2100"/>
              <a:t>learn or improve the local language even a bit</a:t>
            </a:r>
            <a:endParaRPr lang="fi-FI" sz="2100"/>
          </a:p>
          <a:p>
            <a:pPr lvl="2"/>
            <a:r>
              <a:rPr lang="fi-FI" sz="2100"/>
              <a:t>Mobility period can be an ideal option to develop and deepen the existing language skills.</a:t>
            </a:r>
          </a:p>
          <a:p>
            <a:pPr lvl="1"/>
            <a:r>
              <a:rPr lang="en-GB" sz="2100"/>
              <a:t>culture</a:t>
            </a:r>
            <a:endParaRPr lang="fi-FI" sz="2100"/>
          </a:p>
          <a:p>
            <a:pPr lvl="1"/>
            <a:r>
              <a:rPr lang="en-GB" sz="2100"/>
              <a:t>watch a movie (but don’t believe it completely)</a:t>
            </a:r>
          </a:p>
          <a:p>
            <a:pPr marL="342900" lvl="1" indent="0">
              <a:buNone/>
            </a:pPr>
            <a:endParaRPr lang="fi-FI" sz="2100"/>
          </a:p>
          <a:p>
            <a:endParaRPr lang="fi-FI" dirty="0"/>
          </a:p>
        </p:txBody>
      </p:sp>
    </p:spTree>
    <p:extLst>
      <p:ext uri="{BB962C8B-B14F-4D97-AF65-F5344CB8AC3E}">
        <p14:creationId xmlns:p14="http://schemas.microsoft.com/office/powerpoint/2010/main" val="4199936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35A348-C5D6-4112-9FDD-93A493B01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p:nvPr>
        </p:nvSpPr>
        <p:spPr>
          <a:xfrm>
            <a:off x="628649" y="4428000"/>
            <a:ext cx="4607719" cy="1400400"/>
          </a:xfrm>
        </p:spPr>
        <p:txBody>
          <a:bodyPr wrap="square" anchor="b">
            <a:normAutofit/>
          </a:bodyPr>
          <a:lstStyle/>
          <a:p>
            <a:pPr algn="l"/>
            <a:r>
              <a:rPr lang="fi-FI" sz="3100">
                <a:solidFill>
                  <a:schemeClr val="bg1"/>
                </a:solidFill>
                <a:latin typeface="Bauhaus 93" panose="04030905020B02020C02" pitchFamily="82" charset="0"/>
              </a:rPr>
              <a:t>Culture Shock: case Finland</a:t>
            </a:r>
            <a:r>
              <a:rPr lang="fi-FI" sz="3100">
                <a:solidFill>
                  <a:schemeClr val="bg1"/>
                </a:solidFill>
              </a:rPr>
              <a:t/>
            </a:r>
            <a:br>
              <a:rPr lang="fi-FI" sz="3100">
                <a:solidFill>
                  <a:schemeClr val="bg1"/>
                </a:solidFill>
              </a:rPr>
            </a:br>
            <a:endParaRPr lang="fi-FI" sz="3100">
              <a:solidFill>
                <a:schemeClr val="bg1"/>
              </a:solidFill>
            </a:endParaRPr>
          </a:p>
        </p:txBody>
      </p:sp>
      <p:pic>
        <p:nvPicPr>
          <p:cNvPr id="6" name="Kuva 5"/>
          <p:cNvPicPr>
            <a:picLocks noChangeAspect="1"/>
          </p:cNvPicPr>
          <p:nvPr/>
        </p:nvPicPr>
        <p:blipFill rotWithShape="1">
          <a:blip r:embed="rId3">
            <a:extLst>
              <a:ext uri="{28A0092B-C50C-407E-A947-70E740481C1C}">
                <a14:useLocalDpi xmlns:a14="http://schemas.microsoft.com/office/drawing/2010/main" val="0"/>
              </a:ext>
            </a:extLst>
          </a:blip>
          <a:srcRect l="13967" r="29932" b="-1"/>
          <a:stretch/>
        </p:blipFill>
        <p:spPr>
          <a:xfrm>
            <a:off x="20" y="10"/>
            <a:ext cx="3000355" cy="4005933"/>
          </a:xfrm>
          <a:custGeom>
            <a:avLst/>
            <a:gdLst/>
            <a:ahLst/>
            <a:cxnLst/>
            <a:rect l="l" t="t" r="r" b="b"/>
            <a:pathLst>
              <a:path w="4000500" h="4005943">
                <a:moveTo>
                  <a:pt x="0" y="0"/>
                </a:moveTo>
                <a:lnTo>
                  <a:pt x="4000500" y="0"/>
                </a:lnTo>
                <a:lnTo>
                  <a:pt x="4000500" y="3936797"/>
                </a:lnTo>
                <a:lnTo>
                  <a:pt x="3316514" y="4005943"/>
                </a:lnTo>
                <a:lnTo>
                  <a:pt x="0" y="3964175"/>
                </a:lnTo>
                <a:close/>
              </a:path>
            </a:pathLst>
          </a:custGeom>
        </p:spPr>
      </p:pic>
      <p:pic>
        <p:nvPicPr>
          <p:cNvPr id="4" name="Kuva 3"/>
          <p:cNvPicPr>
            <a:picLocks noChangeAspect="1"/>
          </p:cNvPicPr>
          <p:nvPr/>
        </p:nvPicPr>
        <p:blipFill rotWithShape="1">
          <a:blip r:embed="rId4">
            <a:extLst>
              <a:ext uri="{28A0092B-C50C-407E-A947-70E740481C1C}">
                <a14:useLocalDpi xmlns:a14="http://schemas.microsoft.com/office/drawing/2010/main" val="0"/>
              </a:ext>
            </a:extLst>
          </a:blip>
          <a:srcRect l="1044" r="57926" b="-1"/>
          <a:stretch/>
        </p:blipFill>
        <p:spPr>
          <a:xfrm>
            <a:off x="3143251" y="10"/>
            <a:ext cx="2857499" cy="3917529"/>
          </a:xfrm>
          <a:custGeom>
            <a:avLst/>
            <a:gdLst/>
            <a:ahLst/>
            <a:cxnLst/>
            <a:rect l="l" t="t" r="r" b="b"/>
            <a:pathLst>
              <a:path w="3809998" h="3917539">
                <a:moveTo>
                  <a:pt x="0" y="0"/>
                </a:moveTo>
                <a:lnTo>
                  <a:pt x="3809998" y="0"/>
                </a:lnTo>
                <a:lnTo>
                  <a:pt x="3809998" y="3909212"/>
                </a:lnTo>
                <a:lnTo>
                  <a:pt x="1781628" y="3737429"/>
                </a:lnTo>
                <a:lnTo>
                  <a:pt x="0" y="3917539"/>
                </a:lnTo>
                <a:close/>
              </a:path>
            </a:pathLst>
          </a:custGeom>
        </p:spPr>
      </p:pic>
      <p:pic>
        <p:nvPicPr>
          <p:cNvPr id="5" name="Kuva 4"/>
          <p:cNvPicPr>
            <a:picLocks noChangeAspect="1"/>
          </p:cNvPicPr>
          <p:nvPr/>
        </p:nvPicPr>
        <p:blipFill rotWithShape="1">
          <a:blip r:embed="rId5" cstate="print">
            <a:extLst>
              <a:ext uri="{28A0092B-C50C-407E-A947-70E740481C1C}">
                <a14:useLocalDpi xmlns:a14="http://schemas.microsoft.com/office/drawing/2010/main" val="0"/>
              </a:ext>
            </a:extLst>
          </a:blip>
          <a:srcRect l="19359" r="30245" b="3"/>
          <a:stretch/>
        </p:blipFill>
        <p:spPr>
          <a:xfrm>
            <a:off x="6143625" y="10"/>
            <a:ext cx="3000375" cy="3959022"/>
          </a:xfrm>
          <a:custGeom>
            <a:avLst/>
            <a:gdLst/>
            <a:ahLst/>
            <a:cxnLst/>
            <a:rect l="l" t="t" r="r" b="b"/>
            <a:pathLst>
              <a:path w="4000500" h="3959032">
                <a:moveTo>
                  <a:pt x="0" y="0"/>
                </a:moveTo>
                <a:lnTo>
                  <a:pt x="4000500" y="0"/>
                </a:lnTo>
                <a:lnTo>
                  <a:pt x="4000500" y="3959032"/>
                </a:lnTo>
                <a:lnTo>
                  <a:pt x="9072" y="3926114"/>
                </a:lnTo>
                <a:lnTo>
                  <a:pt x="0" y="3925346"/>
                </a:lnTo>
                <a:close/>
              </a:path>
            </a:pathLst>
          </a:custGeom>
        </p:spPr>
      </p:pic>
      <p:grpSp>
        <p:nvGrpSpPr>
          <p:cNvPr id="13" name="Group 12">
            <a:extLst>
              <a:ext uri="{FF2B5EF4-FFF2-40B4-BE49-F238E27FC236}">
                <a16:creationId xmlns:a16="http://schemas.microsoft.com/office/drawing/2014/main" id="{AC0B7807-0C83-4963-821A-69B172722E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14" name="Freeform: Shape 13">
              <a:extLst>
                <a:ext uri="{FF2B5EF4-FFF2-40B4-BE49-F238E27FC236}">
                  <a16:creationId xmlns:a16="http://schemas.microsoft.com/office/drawing/2014/main" id="{BB027EC7-3252-48A2-A7A4-1741F72E47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EBC51E4-7477-4290-BBD0-18AD942C36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6605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60759" y="3752849"/>
            <a:ext cx="2468166" cy="2452687"/>
          </a:xfrm>
        </p:spPr>
        <p:txBody>
          <a:bodyPr anchor="ctr">
            <a:normAutofit/>
          </a:bodyPr>
          <a:lstStyle/>
          <a:p>
            <a:r>
              <a:rPr lang="en-US" sz="3100" b="1" dirty="0"/>
              <a:t>Coming to Finland</a:t>
            </a:r>
            <a:r>
              <a:rPr lang="en-US" sz="3100" dirty="0"/>
              <a:t> </a:t>
            </a:r>
            <a:r>
              <a:rPr lang="fi-FI" sz="3100" dirty="0"/>
              <a:t/>
            </a:r>
            <a:br>
              <a:rPr lang="fi-FI" sz="3100" dirty="0"/>
            </a:br>
            <a:endParaRPr lang="fi-FI" sz="3100" dirty="0"/>
          </a:p>
        </p:txBody>
      </p:sp>
      <p:pic>
        <p:nvPicPr>
          <p:cNvPr id="5" name="Kuva 4"/>
          <p:cNvPicPr>
            <a:picLocks noChangeAspect="1"/>
          </p:cNvPicPr>
          <p:nvPr/>
        </p:nvPicPr>
        <p:blipFill rotWithShape="1">
          <a:blip r:embed="rId3">
            <a:extLst>
              <a:ext uri="{28A0092B-C50C-407E-A947-70E740481C1C}">
                <a14:useLocalDpi xmlns:a14="http://schemas.microsoft.com/office/drawing/2010/main" val="0"/>
              </a:ext>
            </a:extLst>
          </a:blip>
          <a:srcRect t="15464" b="15464"/>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isällön paikkamerkki 2"/>
          <p:cNvSpPr>
            <a:spLocks noGrp="1"/>
          </p:cNvSpPr>
          <p:nvPr>
            <p:ph idx="1"/>
          </p:nvPr>
        </p:nvSpPr>
        <p:spPr>
          <a:xfrm>
            <a:off x="3167986" y="3722255"/>
            <a:ext cx="5614060" cy="2803089"/>
          </a:xfrm>
        </p:spPr>
        <p:txBody>
          <a:bodyPr anchor="ctr">
            <a:normAutofit/>
          </a:bodyPr>
          <a:lstStyle/>
          <a:p>
            <a:r>
              <a:rPr lang="en-US" sz="1800" dirty="0"/>
              <a:t>Cold Land, warm people</a:t>
            </a:r>
          </a:p>
          <a:p>
            <a:endParaRPr lang="en-US" sz="1800" dirty="0"/>
          </a:p>
          <a:p>
            <a:r>
              <a:rPr lang="en-US" sz="1800" dirty="0"/>
              <a:t>Language – strange and hard to learn for foreigners</a:t>
            </a:r>
          </a:p>
          <a:p>
            <a:endParaRPr lang="en-US" sz="1800" dirty="0"/>
          </a:p>
          <a:p>
            <a:r>
              <a:rPr lang="en-US" sz="1800" dirty="0"/>
              <a:t>Winter/Summer</a:t>
            </a:r>
          </a:p>
          <a:p>
            <a:pPr lvl="1"/>
            <a:r>
              <a:rPr lang="en-US" sz="1400" dirty="0"/>
              <a:t>Bright nights (summer)/dark days (winter)</a:t>
            </a:r>
          </a:p>
        </p:txBody>
      </p:sp>
    </p:spTree>
    <p:extLst>
      <p:ext uri="{BB962C8B-B14F-4D97-AF65-F5344CB8AC3E}">
        <p14:creationId xmlns:p14="http://schemas.microsoft.com/office/powerpoint/2010/main" val="2764113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Kuva 3"/>
          <p:cNvPicPr>
            <a:picLocks noChangeAspect="1"/>
          </p:cNvPicPr>
          <p:nvPr/>
        </p:nvPicPr>
        <p:blipFill rotWithShape="1">
          <a:blip r:embed="rId3" cstate="print">
            <a:extLst>
              <a:ext uri="{28A0092B-C50C-407E-A947-70E740481C1C}">
                <a14:useLocalDpi xmlns:a14="http://schemas.microsoft.com/office/drawing/2010/main" val="0"/>
              </a:ext>
            </a:extLst>
          </a:blip>
          <a:srcRect l="6024"/>
          <a:stretch/>
        </p:blipFill>
        <p:spPr>
          <a:xfrm>
            <a:off x="4088" y="0"/>
            <a:ext cx="9141694" cy="6857990"/>
          </a:xfrm>
          <a:prstGeom prst="rect">
            <a:avLst/>
          </a:prstGeom>
        </p:spPr>
      </p:pic>
      <p:sp>
        <p:nvSpPr>
          <p:cNvPr id="9" name="Freeform: Shape 8">
            <a:extLst>
              <a:ext uri="{FF2B5EF4-FFF2-40B4-BE49-F238E27FC236}">
                <a16:creationId xmlns:a16="http://schemas.microsoft.com/office/drawing/2014/main" id="{5E8D2E83-FB3A-40E7-A9E5-7AB389D612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p:cNvSpPr>
            <a:spLocks noGrp="1"/>
          </p:cNvSpPr>
          <p:nvPr>
            <p:ph type="title"/>
          </p:nvPr>
        </p:nvSpPr>
        <p:spPr>
          <a:xfrm>
            <a:off x="463546" y="4185749"/>
            <a:ext cx="6949328" cy="622836"/>
          </a:xfrm>
        </p:spPr>
        <p:txBody>
          <a:bodyPr>
            <a:normAutofit/>
          </a:bodyPr>
          <a:lstStyle/>
          <a:p>
            <a:r>
              <a:rPr lang="fi-FI" sz="2400" dirty="0" err="1">
                <a:latin typeface="+mn-lt"/>
              </a:rPr>
              <a:t>Cultural</a:t>
            </a:r>
            <a:r>
              <a:rPr lang="fi-FI" sz="2400" dirty="0">
                <a:latin typeface="+mn-lt"/>
              </a:rPr>
              <a:t> </a:t>
            </a:r>
            <a:r>
              <a:rPr lang="fi-FI" sz="2400" dirty="0" err="1">
                <a:latin typeface="+mn-lt"/>
              </a:rPr>
              <a:t>differences</a:t>
            </a:r>
            <a:r>
              <a:rPr lang="fi-FI" sz="2400" dirty="0">
                <a:latin typeface="+mn-lt"/>
              </a:rPr>
              <a:t> in </a:t>
            </a:r>
            <a:r>
              <a:rPr lang="fi-FI" sz="2400" dirty="0" err="1">
                <a:latin typeface="+mn-lt"/>
              </a:rPr>
              <a:t>greetings</a:t>
            </a:r>
            <a:endParaRPr lang="fi-FI" sz="2400" dirty="0">
              <a:latin typeface="+mn-lt"/>
            </a:endParaRPr>
          </a:p>
        </p:txBody>
      </p:sp>
      <p:sp>
        <p:nvSpPr>
          <p:cNvPr id="3" name="Sisällön paikkamerkki 2"/>
          <p:cNvSpPr>
            <a:spLocks noGrp="1"/>
          </p:cNvSpPr>
          <p:nvPr>
            <p:ph idx="1"/>
          </p:nvPr>
        </p:nvSpPr>
        <p:spPr>
          <a:xfrm>
            <a:off x="463547" y="4856921"/>
            <a:ext cx="7173771" cy="1249240"/>
          </a:xfrm>
        </p:spPr>
        <p:txBody>
          <a:bodyPr>
            <a:normAutofit/>
          </a:bodyPr>
          <a:lstStyle/>
          <a:p>
            <a:pPr lvl="1"/>
            <a:r>
              <a:rPr lang="fi-FI" sz="1600" dirty="0" err="1"/>
              <a:t>Hand</a:t>
            </a:r>
            <a:r>
              <a:rPr lang="fi-FI" sz="1600" dirty="0"/>
              <a:t> </a:t>
            </a:r>
            <a:r>
              <a:rPr lang="fi-FI" sz="1600" dirty="0" err="1"/>
              <a:t>shake</a:t>
            </a:r>
            <a:r>
              <a:rPr lang="fi-FI" sz="1600" dirty="0"/>
              <a:t> – </a:t>
            </a:r>
            <a:r>
              <a:rPr lang="fi-FI" sz="1600" dirty="0" err="1"/>
              <a:t>yes</a:t>
            </a:r>
            <a:r>
              <a:rPr lang="fi-FI" sz="1600" dirty="0"/>
              <a:t>, </a:t>
            </a:r>
            <a:r>
              <a:rPr lang="fi-FI" sz="1600" dirty="0" err="1"/>
              <a:t>before</a:t>
            </a:r>
            <a:r>
              <a:rPr lang="fi-FI" sz="1600" dirty="0"/>
              <a:t> COVID</a:t>
            </a:r>
          </a:p>
          <a:p>
            <a:pPr lvl="1"/>
            <a:r>
              <a:rPr lang="fi-FI" sz="1600" dirty="0" err="1"/>
              <a:t>Kissing</a:t>
            </a:r>
            <a:r>
              <a:rPr lang="fi-FI" sz="1600" dirty="0"/>
              <a:t> - </a:t>
            </a:r>
            <a:r>
              <a:rPr lang="fi-FI" sz="1600" dirty="0" err="1"/>
              <a:t>Not</a:t>
            </a:r>
            <a:endParaRPr lang="fi-FI" sz="1600" dirty="0"/>
          </a:p>
          <a:p>
            <a:pPr lvl="1"/>
            <a:r>
              <a:rPr lang="fi-FI" sz="1600" dirty="0" err="1"/>
              <a:t>Nod</a:t>
            </a:r>
            <a:r>
              <a:rPr lang="fi-FI" sz="1600" dirty="0"/>
              <a:t> – </a:t>
            </a:r>
            <a:r>
              <a:rPr lang="fi-FI" sz="1600" dirty="0" err="1"/>
              <a:t>yes</a:t>
            </a:r>
            <a:endParaRPr lang="fi-FI" sz="1600" dirty="0"/>
          </a:p>
          <a:p>
            <a:pPr lvl="1"/>
            <a:endParaRPr lang="fi-FI" sz="1600" dirty="0"/>
          </a:p>
          <a:p>
            <a:pPr marL="68580" indent="0">
              <a:buNone/>
            </a:pPr>
            <a:endParaRPr lang="fi-FI" sz="1600" dirty="0"/>
          </a:p>
        </p:txBody>
      </p:sp>
    </p:spTree>
    <p:extLst>
      <p:ext uri="{BB962C8B-B14F-4D97-AF65-F5344CB8AC3E}">
        <p14:creationId xmlns:p14="http://schemas.microsoft.com/office/powerpoint/2010/main" val="240192303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6ECB93-D7FF-4F09-A8ED-D4588EE7C7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F87945-A001-489F-9D9B-7D9435F0B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628650" y="365760"/>
            <a:ext cx="7886700" cy="1325563"/>
          </a:xfrm>
        </p:spPr>
        <p:txBody>
          <a:bodyPr>
            <a:normAutofit/>
          </a:bodyPr>
          <a:lstStyle/>
          <a:p>
            <a:r>
              <a:rPr lang="fi-FI">
                <a:solidFill>
                  <a:schemeClr val="bg1"/>
                </a:solidFill>
              </a:rPr>
              <a:t>Finnish culture vs. other cultures</a:t>
            </a:r>
          </a:p>
        </p:txBody>
      </p:sp>
      <p:sp>
        <p:nvSpPr>
          <p:cNvPr id="3" name="Sisällön paikkamerkki 2"/>
          <p:cNvSpPr>
            <a:spLocks noGrp="1"/>
          </p:cNvSpPr>
          <p:nvPr>
            <p:ph idx="1"/>
          </p:nvPr>
        </p:nvSpPr>
        <p:spPr>
          <a:xfrm>
            <a:off x="630936" y="2276857"/>
            <a:ext cx="3761613" cy="3900106"/>
          </a:xfrm>
        </p:spPr>
        <p:txBody>
          <a:bodyPr anchor="ctr">
            <a:normAutofit lnSpcReduction="10000"/>
          </a:bodyPr>
          <a:lstStyle/>
          <a:p>
            <a:endParaRPr lang="fi-FI" sz="1900" dirty="0"/>
          </a:p>
          <a:p>
            <a:r>
              <a:rPr lang="en-US" sz="1900" dirty="0"/>
              <a:t>Silence in Finland</a:t>
            </a:r>
            <a:endParaRPr lang="fi-FI" sz="1900" dirty="0"/>
          </a:p>
          <a:p>
            <a:r>
              <a:rPr lang="en-US" sz="1900" dirty="0"/>
              <a:t>Possible differences in etiquette</a:t>
            </a:r>
          </a:p>
          <a:p>
            <a:r>
              <a:rPr lang="fi-FI" sz="1900" dirty="0" err="1"/>
              <a:t>Customer</a:t>
            </a:r>
            <a:r>
              <a:rPr lang="fi-FI" sz="1900" dirty="0"/>
              <a:t> </a:t>
            </a:r>
            <a:r>
              <a:rPr lang="fi-FI" sz="1900" dirty="0" err="1"/>
              <a:t>service</a:t>
            </a:r>
            <a:r>
              <a:rPr lang="fi-FI" sz="1900" dirty="0"/>
              <a:t> (</a:t>
            </a:r>
            <a:r>
              <a:rPr lang="fi-FI" sz="1900" dirty="0" err="1"/>
              <a:t>too</a:t>
            </a:r>
            <a:r>
              <a:rPr lang="fi-FI" sz="1900" dirty="0"/>
              <a:t> </a:t>
            </a:r>
            <a:r>
              <a:rPr lang="fi-FI" sz="1900" dirty="0" err="1"/>
              <a:t>straight</a:t>
            </a:r>
            <a:r>
              <a:rPr lang="fi-FI" sz="1900" dirty="0"/>
              <a:t>?)</a:t>
            </a:r>
          </a:p>
          <a:p>
            <a:r>
              <a:rPr lang="fi-FI" sz="1900" dirty="0"/>
              <a:t>Food, </a:t>
            </a:r>
            <a:r>
              <a:rPr lang="fi-FI" sz="1900" dirty="0">
                <a:hlinkClick r:id="rId3"/>
              </a:rPr>
              <a:t>Salmiakki</a:t>
            </a:r>
            <a:r>
              <a:rPr lang="fi-FI" sz="1900" dirty="0"/>
              <a:t>, </a:t>
            </a:r>
            <a:r>
              <a:rPr lang="en-US" sz="1900" dirty="0">
                <a:hlinkClick r:id="rId4"/>
              </a:rPr>
              <a:t>Coffee</a:t>
            </a:r>
            <a:endParaRPr lang="en-US" sz="1900" dirty="0"/>
          </a:p>
          <a:p>
            <a:r>
              <a:rPr lang="fi-FI" sz="1900" dirty="0" err="1"/>
              <a:t>Early</a:t>
            </a:r>
            <a:r>
              <a:rPr lang="fi-FI" sz="1900" dirty="0"/>
              <a:t> </a:t>
            </a:r>
            <a:r>
              <a:rPr lang="fi-FI" sz="1900" dirty="0" err="1"/>
              <a:t>warm</a:t>
            </a:r>
            <a:r>
              <a:rPr lang="fi-FI" sz="1900" dirty="0"/>
              <a:t> </a:t>
            </a:r>
            <a:r>
              <a:rPr lang="fi-FI" sz="1900" dirty="0" err="1"/>
              <a:t>lunch</a:t>
            </a:r>
            <a:r>
              <a:rPr lang="fi-FI" sz="1900" dirty="0"/>
              <a:t> and </a:t>
            </a:r>
            <a:r>
              <a:rPr lang="fi-FI" sz="1900" dirty="0" err="1"/>
              <a:t>warm</a:t>
            </a:r>
            <a:r>
              <a:rPr lang="fi-FI" sz="1900" dirty="0"/>
              <a:t> </a:t>
            </a:r>
            <a:r>
              <a:rPr lang="fi-FI" sz="1900" dirty="0" err="1"/>
              <a:t>dinner</a:t>
            </a:r>
            <a:endParaRPr lang="fi-FI" sz="1900" dirty="0"/>
          </a:p>
          <a:p>
            <a:r>
              <a:rPr lang="fi-FI" sz="1900" dirty="0"/>
              <a:t>Sauna, Ice </a:t>
            </a:r>
            <a:r>
              <a:rPr lang="fi-FI" sz="1900" dirty="0" err="1"/>
              <a:t>swimming</a:t>
            </a:r>
            <a:endParaRPr lang="fi-FI" sz="1900" dirty="0"/>
          </a:p>
          <a:p>
            <a:r>
              <a:rPr lang="fi-FI" sz="1900" dirty="0" err="1"/>
              <a:t>Not</a:t>
            </a:r>
            <a:r>
              <a:rPr lang="fi-FI" sz="1900" dirty="0"/>
              <a:t> </a:t>
            </a:r>
            <a:r>
              <a:rPr lang="fi-FI" sz="1900" dirty="0" err="1"/>
              <a:t>so</a:t>
            </a:r>
            <a:r>
              <a:rPr lang="fi-FI" sz="1900" dirty="0"/>
              <a:t> </a:t>
            </a:r>
            <a:r>
              <a:rPr lang="fi-FI" sz="1900" dirty="0" err="1"/>
              <a:t>much</a:t>
            </a:r>
            <a:r>
              <a:rPr lang="fi-FI" sz="1900" dirty="0"/>
              <a:t> </a:t>
            </a:r>
            <a:r>
              <a:rPr lang="fi-FI" sz="1900" dirty="0" err="1"/>
              <a:t>traffic</a:t>
            </a:r>
            <a:endParaRPr lang="fi-FI" sz="1900" dirty="0"/>
          </a:p>
          <a:p>
            <a:endParaRPr lang="fi-FI" sz="1900" dirty="0"/>
          </a:p>
          <a:p>
            <a:pPr marL="0" indent="0">
              <a:buNone/>
            </a:pPr>
            <a:r>
              <a:rPr lang="en-US" sz="1900" b="0" i="0" dirty="0">
                <a:effectLst/>
                <a:latin typeface="Roboto" panose="02000000000000000000" pitchFamily="2" charset="0"/>
                <a:hlinkClick r:id="rId5"/>
              </a:rPr>
              <a:t>Visit Finland - 10 Things That Will SHOCK You About Finland</a:t>
            </a:r>
            <a:endParaRPr lang="en-US" sz="1900" b="0" i="0" dirty="0">
              <a:effectLst/>
              <a:latin typeface="Roboto" panose="02000000000000000000" pitchFamily="2" charset="0"/>
            </a:endParaRPr>
          </a:p>
          <a:p>
            <a:pPr marL="0" indent="0">
              <a:buNone/>
            </a:pPr>
            <a:endParaRPr lang="fi-FI" sz="1900" dirty="0"/>
          </a:p>
          <a:p>
            <a:endParaRPr lang="fi-FI" sz="1900" dirty="0"/>
          </a:p>
        </p:txBody>
      </p:sp>
      <p:pic>
        <p:nvPicPr>
          <p:cNvPr id="4" name="Kuva 3"/>
          <p:cNvPicPr>
            <a:picLocks noChangeAspect="1"/>
          </p:cNvPicPr>
          <p:nvPr/>
        </p:nvPicPr>
        <p:blipFill rotWithShape="1">
          <a:blip r:embed="rId6">
            <a:extLst>
              <a:ext uri="{28A0092B-C50C-407E-A947-70E740481C1C}">
                <a14:useLocalDpi xmlns:a14="http://schemas.microsoft.com/office/drawing/2010/main" val="0"/>
              </a:ext>
            </a:extLst>
          </a:blip>
          <a:srcRect l="24995" r="13565" b="-1"/>
          <a:stretch/>
        </p:blipFill>
        <p:spPr>
          <a:xfrm>
            <a:off x="5076056" y="2481433"/>
            <a:ext cx="2094584" cy="2171701"/>
          </a:xfrm>
          <a:prstGeom prst="rect">
            <a:avLst/>
          </a:prstGeom>
        </p:spPr>
      </p:pic>
      <p:pic>
        <p:nvPicPr>
          <p:cNvPr id="1026" name="Picture 2" descr="Suomen lippu 125x204 cm, 8 m lipputankoon">
            <a:extLst>
              <a:ext uri="{FF2B5EF4-FFF2-40B4-BE49-F238E27FC236}">
                <a16:creationId xmlns:a16="http://schemas.microsoft.com/office/drawing/2014/main" id="{F7F3864C-D63C-4AF6-B1AE-67BE4FB491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7958" y="4320540"/>
            <a:ext cx="208597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818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DF6DAD-6680-48EA-B64B-A5F5A4E46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45" y="364885"/>
            <a:ext cx="4519422"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13232" y="700186"/>
            <a:ext cx="4030870" cy="1188720"/>
          </a:xfrm>
        </p:spPr>
        <p:txBody>
          <a:bodyPr anchor="ctr">
            <a:normAutofit/>
          </a:bodyPr>
          <a:lstStyle/>
          <a:p>
            <a:r>
              <a:rPr lang="fi-FI" dirty="0" err="1">
                <a:solidFill>
                  <a:schemeClr val="bg1"/>
                </a:solidFill>
              </a:rPr>
              <a:t>Living</a:t>
            </a:r>
            <a:r>
              <a:rPr lang="fi-FI" dirty="0">
                <a:solidFill>
                  <a:schemeClr val="bg1"/>
                </a:solidFill>
              </a:rPr>
              <a:t> in Finland</a:t>
            </a:r>
          </a:p>
        </p:txBody>
      </p:sp>
      <p:sp>
        <p:nvSpPr>
          <p:cNvPr id="3" name="Sisällön paikkamerkki 2"/>
          <p:cNvSpPr>
            <a:spLocks noGrp="1"/>
          </p:cNvSpPr>
          <p:nvPr>
            <p:ph idx="1"/>
          </p:nvPr>
        </p:nvSpPr>
        <p:spPr>
          <a:xfrm>
            <a:off x="713232" y="2066544"/>
            <a:ext cx="4030870" cy="3788346"/>
          </a:xfrm>
        </p:spPr>
        <p:txBody>
          <a:bodyPr>
            <a:normAutofit/>
          </a:bodyPr>
          <a:lstStyle/>
          <a:p>
            <a:r>
              <a:rPr lang="fi-FI" sz="1900" dirty="0">
                <a:solidFill>
                  <a:schemeClr val="bg1"/>
                </a:solidFill>
              </a:rPr>
              <a:t>Personal </a:t>
            </a:r>
            <a:r>
              <a:rPr lang="fi-FI" sz="1900" dirty="0" err="1">
                <a:solidFill>
                  <a:schemeClr val="bg1"/>
                </a:solidFill>
              </a:rPr>
              <a:t>space</a:t>
            </a:r>
            <a:r>
              <a:rPr lang="fi-FI" sz="1900" dirty="0">
                <a:solidFill>
                  <a:schemeClr val="bg1"/>
                </a:solidFill>
              </a:rPr>
              <a:t> – </a:t>
            </a:r>
            <a:r>
              <a:rPr lang="fi-FI" sz="1900" dirty="0" err="1">
                <a:solidFill>
                  <a:schemeClr val="bg1"/>
                </a:solidFill>
              </a:rPr>
              <a:t>differences</a:t>
            </a:r>
            <a:r>
              <a:rPr lang="fi-FI" sz="1900" dirty="0">
                <a:solidFill>
                  <a:schemeClr val="bg1"/>
                </a:solidFill>
              </a:rPr>
              <a:t>?</a:t>
            </a:r>
          </a:p>
          <a:p>
            <a:pPr lvl="1"/>
            <a:r>
              <a:rPr lang="fi-FI" sz="1600" dirty="0" err="1">
                <a:solidFill>
                  <a:schemeClr val="bg1"/>
                </a:solidFill>
              </a:rPr>
              <a:t>Finns</a:t>
            </a:r>
            <a:r>
              <a:rPr lang="fi-FI" sz="1600" dirty="0">
                <a:solidFill>
                  <a:schemeClr val="bg1"/>
                </a:solidFill>
              </a:rPr>
              <a:t> </a:t>
            </a:r>
            <a:r>
              <a:rPr lang="fi-FI" sz="1600" dirty="0" err="1">
                <a:solidFill>
                  <a:schemeClr val="bg1"/>
                </a:solidFill>
              </a:rPr>
              <a:t>need</a:t>
            </a:r>
            <a:r>
              <a:rPr lang="fi-FI" sz="1600" dirty="0">
                <a:solidFill>
                  <a:schemeClr val="bg1"/>
                </a:solidFill>
              </a:rPr>
              <a:t> </a:t>
            </a:r>
            <a:r>
              <a:rPr lang="fi-FI" sz="1600" dirty="0" err="1">
                <a:solidFill>
                  <a:schemeClr val="bg1"/>
                </a:solidFill>
              </a:rPr>
              <a:t>their</a:t>
            </a:r>
            <a:r>
              <a:rPr lang="fi-FI" sz="1600" dirty="0">
                <a:solidFill>
                  <a:schemeClr val="bg1"/>
                </a:solidFill>
              </a:rPr>
              <a:t> </a:t>
            </a:r>
            <a:r>
              <a:rPr lang="fi-FI" sz="1600" dirty="0" err="1">
                <a:solidFill>
                  <a:schemeClr val="bg1"/>
                </a:solidFill>
              </a:rPr>
              <a:t>own</a:t>
            </a:r>
            <a:r>
              <a:rPr lang="fi-FI" sz="1600" dirty="0">
                <a:solidFill>
                  <a:schemeClr val="bg1"/>
                </a:solidFill>
              </a:rPr>
              <a:t> </a:t>
            </a:r>
            <a:r>
              <a:rPr lang="fi-FI" sz="1600" dirty="0" err="1">
                <a:solidFill>
                  <a:schemeClr val="bg1"/>
                </a:solidFill>
              </a:rPr>
              <a:t>personal</a:t>
            </a:r>
            <a:r>
              <a:rPr lang="fi-FI" sz="1600" dirty="0">
                <a:solidFill>
                  <a:schemeClr val="bg1"/>
                </a:solidFill>
              </a:rPr>
              <a:t> </a:t>
            </a:r>
            <a:r>
              <a:rPr lang="fi-FI" sz="1600" dirty="0" err="1">
                <a:solidFill>
                  <a:schemeClr val="bg1"/>
                </a:solidFill>
              </a:rPr>
              <a:t>space</a:t>
            </a:r>
            <a:r>
              <a:rPr lang="fi-FI" sz="1600" dirty="0">
                <a:solidFill>
                  <a:schemeClr val="bg1"/>
                </a:solidFill>
              </a:rPr>
              <a:t>! </a:t>
            </a:r>
          </a:p>
          <a:p>
            <a:r>
              <a:rPr lang="fi-FI" sz="1900" dirty="0">
                <a:solidFill>
                  <a:schemeClr val="bg1"/>
                </a:solidFill>
              </a:rPr>
              <a:t>Services</a:t>
            </a:r>
          </a:p>
          <a:p>
            <a:pPr lvl="1"/>
            <a:r>
              <a:rPr lang="fi-FI" sz="1600" dirty="0" err="1">
                <a:solidFill>
                  <a:schemeClr val="bg1"/>
                </a:solidFill>
              </a:rPr>
              <a:t>Too</a:t>
            </a:r>
            <a:r>
              <a:rPr lang="fi-FI" sz="1600" dirty="0">
                <a:solidFill>
                  <a:schemeClr val="bg1"/>
                </a:solidFill>
              </a:rPr>
              <a:t> </a:t>
            </a:r>
            <a:r>
              <a:rPr lang="fi-FI" sz="1600" dirty="0" err="1">
                <a:solidFill>
                  <a:schemeClr val="bg1"/>
                </a:solidFill>
              </a:rPr>
              <a:t>straight</a:t>
            </a:r>
            <a:r>
              <a:rPr lang="fi-FI" sz="1600" dirty="0">
                <a:solidFill>
                  <a:schemeClr val="bg1"/>
                </a:solidFill>
              </a:rPr>
              <a:t> for </a:t>
            </a:r>
            <a:r>
              <a:rPr lang="fi-FI" sz="1600" dirty="0" err="1">
                <a:solidFill>
                  <a:schemeClr val="bg1"/>
                </a:solidFill>
              </a:rPr>
              <a:t>foreigners</a:t>
            </a:r>
            <a:endParaRPr lang="fi-FI" sz="1600" dirty="0">
              <a:solidFill>
                <a:schemeClr val="bg1"/>
              </a:solidFill>
            </a:endParaRPr>
          </a:p>
          <a:p>
            <a:r>
              <a:rPr lang="en-US" sz="1900" dirty="0">
                <a:solidFill>
                  <a:schemeClr val="bg1"/>
                </a:solidFill>
              </a:rPr>
              <a:t>Accommodation</a:t>
            </a:r>
          </a:p>
          <a:p>
            <a:pPr lvl="1"/>
            <a:r>
              <a:rPr lang="en-US" sz="1600" dirty="0">
                <a:solidFill>
                  <a:schemeClr val="bg1"/>
                </a:solidFill>
              </a:rPr>
              <a:t>Expensive</a:t>
            </a:r>
            <a:endParaRPr lang="fi-FI" sz="1600" dirty="0">
              <a:solidFill>
                <a:schemeClr val="bg1"/>
              </a:solidFill>
            </a:endParaRPr>
          </a:p>
          <a:p>
            <a:r>
              <a:rPr lang="fi-FI" sz="1900" dirty="0" err="1">
                <a:solidFill>
                  <a:schemeClr val="bg1"/>
                </a:solidFill>
              </a:rPr>
              <a:t>Work</a:t>
            </a:r>
            <a:r>
              <a:rPr lang="fi-FI" sz="1900" dirty="0">
                <a:solidFill>
                  <a:schemeClr val="bg1"/>
                </a:solidFill>
              </a:rPr>
              <a:t> Culture</a:t>
            </a:r>
          </a:p>
          <a:p>
            <a:pPr lvl="1"/>
            <a:r>
              <a:rPr lang="fi-FI" sz="1600" dirty="0" err="1">
                <a:solidFill>
                  <a:schemeClr val="bg1"/>
                </a:solidFill>
              </a:rPr>
              <a:t>Not</a:t>
            </a:r>
            <a:r>
              <a:rPr lang="fi-FI" sz="1600" dirty="0">
                <a:solidFill>
                  <a:schemeClr val="bg1"/>
                </a:solidFill>
              </a:rPr>
              <a:t> </a:t>
            </a:r>
            <a:r>
              <a:rPr lang="fi-FI" sz="1600" dirty="0" err="1">
                <a:solidFill>
                  <a:schemeClr val="bg1"/>
                </a:solidFill>
              </a:rPr>
              <a:t>so</a:t>
            </a:r>
            <a:r>
              <a:rPr lang="fi-FI" sz="1600" dirty="0">
                <a:solidFill>
                  <a:schemeClr val="bg1"/>
                </a:solidFill>
              </a:rPr>
              <a:t> </a:t>
            </a:r>
            <a:r>
              <a:rPr lang="fi-FI" sz="1600" dirty="0" err="1">
                <a:solidFill>
                  <a:schemeClr val="bg1"/>
                </a:solidFill>
              </a:rPr>
              <a:t>much</a:t>
            </a:r>
            <a:r>
              <a:rPr lang="fi-FI" sz="1600" dirty="0">
                <a:solidFill>
                  <a:schemeClr val="bg1"/>
                </a:solidFill>
              </a:rPr>
              <a:t> </a:t>
            </a:r>
            <a:r>
              <a:rPr lang="fi-FI" sz="1600" dirty="0" err="1">
                <a:solidFill>
                  <a:schemeClr val="bg1"/>
                </a:solidFill>
              </a:rPr>
              <a:t>small</a:t>
            </a:r>
            <a:r>
              <a:rPr lang="fi-FI" sz="1600" dirty="0">
                <a:solidFill>
                  <a:schemeClr val="bg1"/>
                </a:solidFill>
              </a:rPr>
              <a:t> </a:t>
            </a:r>
            <a:r>
              <a:rPr lang="fi-FI" sz="1600" dirty="0" err="1">
                <a:solidFill>
                  <a:schemeClr val="bg1"/>
                </a:solidFill>
              </a:rPr>
              <a:t>talk</a:t>
            </a:r>
            <a:r>
              <a:rPr lang="fi-FI" sz="1600" dirty="0">
                <a:solidFill>
                  <a:schemeClr val="bg1"/>
                </a:solidFill>
              </a:rPr>
              <a:t>…</a:t>
            </a:r>
          </a:p>
          <a:p>
            <a:pPr lvl="1"/>
            <a:r>
              <a:rPr lang="fi-FI" sz="1600" dirty="0" err="1">
                <a:solidFill>
                  <a:schemeClr val="bg1"/>
                </a:solidFill>
              </a:rPr>
              <a:t>Finns</a:t>
            </a:r>
            <a:r>
              <a:rPr lang="fi-FI" sz="1600" dirty="0">
                <a:solidFill>
                  <a:schemeClr val="bg1"/>
                </a:solidFill>
              </a:rPr>
              <a:t> </a:t>
            </a:r>
            <a:r>
              <a:rPr lang="fi-FI" sz="1600" dirty="0" err="1">
                <a:solidFill>
                  <a:schemeClr val="bg1"/>
                </a:solidFill>
              </a:rPr>
              <a:t>concetrates</a:t>
            </a:r>
            <a:r>
              <a:rPr lang="fi-FI" sz="1600" dirty="0">
                <a:solidFill>
                  <a:schemeClr val="bg1"/>
                </a:solidFill>
              </a:rPr>
              <a:t> to </a:t>
            </a:r>
            <a:r>
              <a:rPr lang="fi-FI" sz="1600" dirty="0" err="1">
                <a:solidFill>
                  <a:schemeClr val="bg1"/>
                </a:solidFill>
              </a:rPr>
              <a:t>the</a:t>
            </a:r>
            <a:r>
              <a:rPr lang="fi-FI" sz="1600" dirty="0">
                <a:solidFill>
                  <a:schemeClr val="bg1"/>
                </a:solidFill>
              </a:rPr>
              <a:t> </a:t>
            </a:r>
            <a:r>
              <a:rPr lang="fi-FI" sz="1600" dirty="0" err="1">
                <a:solidFill>
                  <a:schemeClr val="bg1"/>
                </a:solidFill>
              </a:rPr>
              <a:t>work</a:t>
            </a:r>
            <a:endParaRPr lang="fi-FI" sz="1600" dirty="0">
              <a:solidFill>
                <a:schemeClr val="bg1"/>
              </a:solidFill>
            </a:endParaRPr>
          </a:p>
          <a:p>
            <a:r>
              <a:rPr lang="fi-FI" sz="1900" dirty="0" err="1">
                <a:solidFill>
                  <a:schemeClr val="bg1"/>
                </a:solidFill>
              </a:rPr>
              <a:t>Payment</a:t>
            </a:r>
            <a:endParaRPr lang="fi-FI" sz="1900" dirty="0">
              <a:solidFill>
                <a:schemeClr val="bg1"/>
              </a:solidFill>
            </a:endParaRPr>
          </a:p>
          <a:p>
            <a:pPr lvl="1"/>
            <a:r>
              <a:rPr lang="fi-FI" sz="1600" dirty="0" err="1">
                <a:solidFill>
                  <a:schemeClr val="bg1"/>
                </a:solidFill>
              </a:rPr>
              <a:t>Prices</a:t>
            </a:r>
            <a:r>
              <a:rPr lang="fi-FI" sz="1600" dirty="0">
                <a:solidFill>
                  <a:schemeClr val="bg1"/>
                </a:solidFill>
              </a:rPr>
              <a:t> </a:t>
            </a:r>
            <a:r>
              <a:rPr lang="fi-FI" sz="1600" dirty="0" err="1">
                <a:solidFill>
                  <a:schemeClr val="bg1"/>
                </a:solidFill>
              </a:rPr>
              <a:t>are</a:t>
            </a:r>
            <a:r>
              <a:rPr lang="fi-FI" sz="1600" dirty="0">
                <a:solidFill>
                  <a:schemeClr val="bg1"/>
                </a:solidFill>
              </a:rPr>
              <a:t> </a:t>
            </a:r>
            <a:r>
              <a:rPr lang="fi-FI" sz="1600" dirty="0" err="1">
                <a:solidFill>
                  <a:schemeClr val="bg1"/>
                </a:solidFill>
              </a:rPr>
              <a:t>shown</a:t>
            </a:r>
            <a:r>
              <a:rPr lang="fi-FI" sz="1600" dirty="0">
                <a:solidFill>
                  <a:schemeClr val="bg1"/>
                </a:solidFill>
              </a:rPr>
              <a:t> </a:t>
            </a:r>
          </a:p>
          <a:p>
            <a:pPr lvl="1"/>
            <a:r>
              <a:rPr lang="fi-FI" sz="1600" dirty="0">
                <a:solidFill>
                  <a:schemeClr val="bg1"/>
                </a:solidFill>
              </a:rPr>
              <a:t>no </a:t>
            </a:r>
            <a:r>
              <a:rPr lang="fi-FI" sz="1600" dirty="0" err="1">
                <a:solidFill>
                  <a:schemeClr val="bg1"/>
                </a:solidFill>
              </a:rPr>
              <a:t>need</a:t>
            </a:r>
            <a:r>
              <a:rPr lang="fi-FI" sz="1600" dirty="0">
                <a:solidFill>
                  <a:schemeClr val="bg1"/>
                </a:solidFill>
              </a:rPr>
              <a:t> for </a:t>
            </a:r>
            <a:r>
              <a:rPr lang="fi-FI" sz="1600" dirty="0" err="1">
                <a:solidFill>
                  <a:schemeClr val="bg1"/>
                </a:solidFill>
              </a:rPr>
              <a:t>tips</a:t>
            </a:r>
            <a:r>
              <a:rPr lang="fi-FI" sz="1600" dirty="0">
                <a:solidFill>
                  <a:schemeClr val="bg1"/>
                </a:solidFill>
              </a:rPr>
              <a:t> </a:t>
            </a:r>
            <a:r>
              <a:rPr lang="fi-FI" sz="1600" dirty="0" err="1">
                <a:solidFill>
                  <a:schemeClr val="bg1"/>
                </a:solidFill>
              </a:rPr>
              <a:t>normally</a:t>
            </a:r>
            <a:endParaRPr lang="fi-FI" sz="1600" dirty="0">
              <a:solidFill>
                <a:schemeClr val="bg1"/>
              </a:solidFill>
            </a:endParaRPr>
          </a:p>
          <a:p>
            <a:endParaRPr lang="fi-FI" sz="1900" dirty="0">
              <a:solidFill>
                <a:schemeClr val="bg1"/>
              </a:solidFill>
            </a:endParaRPr>
          </a:p>
          <a:p>
            <a:endParaRPr lang="en-US" sz="1900" dirty="0">
              <a:solidFill>
                <a:schemeClr val="bg1"/>
              </a:solidFill>
            </a:endParaRPr>
          </a:p>
          <a:p>
            <a:endParaRPr lang="fi-FI" sz="1900" dirty="0">
              <a:solidFill>
                <a:schemeClr val="bg1"/>
              </a:solidFill>
            </a:endParaRPr>
          </a:p>
          <a:p>
            <a:endParaRPr lang="fi-FI" sz="1900" dirty="0">
              <a:solidFill>
                <a:schemeClr val="bg1"/>
              </a:solidFill>
            </a:endParaRPr>
          </a:p>
          <a:p>
            <a:endParaRPr lang="fi-FI" sz="1900" dirty="0">
              <a:solidFill>
                <a:schemeClr val="bg1"/>
              </a:solidFill>
            </a:endParaRPr>
          </a:p>
          <a:p>
            <a:endParaRPr lang="fi-FI" sz="1900" dirty="0">
              <a:solidFill>
                <a:schemeClr val="bg1"/>
              </a:solidFill>
            </a:endParaRPr>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783" y="365760"/>
            <a:ext cx="1754161" cy="2788920"/>
          </a:xfrm>
          <a:prstGeom prst="rect">
            <a:avLst/>
          </a:prstGeom>
        </p:spPr>
      </p:pic>
      <p:pic>
        <p:nvPicPr>
          <p:cNvPr id="5" name="Kuv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074" y="3453450"/>
            <a:ext cx="3497580" cy="2619808"/>
          </a:xfrm>
          <a:prstGeom prst="rect">
            <a:avLst/>
          </a:prstGeom>
        </p:spPr>
      </p:pic>
    </p:spTree>
    <p:extLst>
      <p:ext uri="{BB962C8B-B14F-4D97-AF65-F5344CB8AC3E}">
        <p14:creationId xmlns:p14="http://schemas.microsoft.com/office/powerpoint/2010/main" val="104077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41185" y="3573016"/>
            <a:ext cx="971524" cy="2220042"/>
          </a:xfrm>
        </p:spPr>
        <p:txBody>
          <a:bodyPr vert="vert270">
            <a:normAutofit/>
          </a:bodyPr>
          <a:lstStyle/>
          <a:p>
            <a:r>
              <a:rPr lang="fi-FI" dirty="0" err="1"/>
              <a:t>Differences</a:t>
            </a:r>
            <a:r>
              <a:rPr lang="fi-FI" dirty="0"/>
              <a:t>?</a:t>
            </a:r>
          </a:p>
        </p:txBody>
      </p:sp>
      <p:sp>
        <p:nvSpPr>
          <p:cNvPr id="3" name="Sisällön paikkamerkki 2"/>
          <p:cNvSpPr>
            <a:spLocks noGrp="1"/>
          </p:cNvSpPr>
          <p:nvPr>
            <p:ph idx="1"/>
          </p:nvPr>
        </p:nvSpPr>
        <p:spPr>
          <a:xfrm>
            <a:off x="2433208" y="3429000"/>
            <a:ext cx="4587105" cy="3223892"/>
          </a:xfrm>
        </p:spPr>
        <p:txBody>
          <a:bodyPr anchor="ctr">
            <a:normAutofit/>
          </a:bodyPr>
          <a:lstStyle/>
          <a:p>
            <a:r>
              <a:rPr lang="fi-FI" sz="2400" dirty="0"/>
              <a:t>Time – </a:t>
            </a:r>
            <a:r>
              <a:rPr lang="fi-FI" sz="2400" dirty="0" err="1"/>
              <a:t>Almost</a:t>
            </a:r>
            <a:r>
              <a:rPr lang="fi-FI" sz="2400" dirty="0"/>
              <a:t> </a:t>
            </a:r>
            <a:r>
              <a:rPr lang="fi-FI" sz="2400" dirty="0" err="1"/>
              <a:t>always</a:t>
            </a:r>
            <a:r>
              <a:rPr lang="fi-FI" sz="2400" dirty="0"/>
              <a:t> on </a:t>
            </a:r>
            <a:r>
              <a:rPr lang="fi-FI" sz="2400" dirty="0" err="1"/>
              <a:t>time</a:t>
            </a:r>
            <a:r>
              <a:rPr lang="fi-FI" sz="2400" dirty="0"/>
              <a:t>..</a:t>
            </a:r>
          </a:p>
          <a:p>
            <a:r>
              <a:rPr lang="fi-FI" sz="2400" dirty="0"/>
              <a:t>Food – </a:t>
            </a:r>
            <a:r>
              <a:rPr lang="fi-FI" sz="2400" dirty="0" err="1"/>
              <a:t>different</a:t>
            </a:r>
            <a:r>
              <a:rPr lang="fi-FI" sz="2400" dirty="0"/>
              <a:t>?</a:t>
            </a:r>
          </a:p>
          <a:p>
            <a:r>
              <a:rPr lang="fi-FI" sz="2400" dirty="0" err="1"/>
              <a:t>Talking</a:t>
            </a:r>
            <a:r>
              <a:rPr lang="fi-FI" sz="2400" dirty="0"/>
              <a:t> </a:t>
            </a:r>
            <a:r>
              <a:rPr lang="fi-FI" sz="2400" dirty="0" err="1"/>
              <a:t>with</a:t>
            </a:r>
            <a:r>
              <a:rPr lang="fi-FI" sz="2400" dirty="0"/>
              <a:t> </a:t>
            </a:r>
            <a:r>
              <a:rPr lang="fi-FI" sz="2400" dirty="0" err="1"/>
              <a:t>hands</a:t>
            </a:r>
            <a:endParaRPr lang="fi-FI" sz="2400" dirty="0"/>
          </a:p>
          <a:p>
            <a:r>
              <a:rPr lang="fi-FI" sz="2400" dirty="0"/>
              <a:t>Small </a:t>
            </a:r>
            <a:r>
              <a:rPr lang="fi-FI" sz="2400" dirty="0" err="1"/>
              <a:t>talk</a:t>
            </a:r>
            <a:r>
              <a:rPr lang="fi-FI" sz="2400" dirty="0"/>
              <a:t> – </a:t>
            </a:r>
            <a:r>
              <a:rPr lang="fi-FI" sz="2400" dirty="0" err="1"/>
              <a:t>not</a:t>
            </a:r>
            <a:r>
              <a:rPr lang="fi-FI" sz="2400" dirty="0"/>
              <a:t> </a:t>
            </a:r>
            <a:r>
              <a:rPr lang="fi-FI" sz="2400" dirty="0" err="1"/>
              <a:t>so</a:t>
            </a:r>
            <a:r>
              <a:rPr lang="fi-FI" sz="2400" dirty="0"/>
              <a:t> </a:t>
            </a:r>
            <a:r>
              <a:rPr lang="fi-FI" sz="2400" dirty="0" err="1"/>
              <a:t>much</a:t>
            </a:r>
            <a:r>
              <a:rPr lang="fi-FI" sz="2400" dirty="0"/>
              <a:t>…</a:t>
            </a:r>
          </a:p>
          <a:p>
            <a:r>
              <a:rPr lang="fi-FI" sz="2400" dirty="0" err="1"/>
              <a:t>Dress</a:t>
            </a:r>
            <a:r>
              <a:rPr lang="fi-FI" sz="2400" dirty="0"/>
              <a:t> </a:t>
            </a:r>
            <a:r>
              <a:rPr lang="fi-FI" sz="2400" dirty="0" err="1"/>
              <a:t>code</a:t>
            </a:r>
            <a:r>
              <a:rPr lang="fi-FI" sz="2400" dirty="0"/>
              <a:t> – </a:t>
            </a:r>
            <a:r>
              <a:rPr lang="fi-FI" sz="2400" dirty="0" err="1"/>
              <a:t>Casual</a:t>
            </a:r>
            <a:r>
              <a:rPr lang="fi-FI" sz="2400" dirty="0"/>
              <a:t>?</a:t>
            </a:r>
          </a:p>
          <a:p>
            <a:pPr marL="0" indent="0">
              <a:buNone/>
            </a:pPr>
            <a:endParaRPr lang="fi-FI" sz="2400" dirty="0"/>
          </a:p>
        </p:txBody>
      </p:sp>
      <p:pic>
        <p:nvPicPr>
          <p:cNvPr id="6" name="Kuva 5"/>
          <p:cNvPicPr>
            <a:picLocks noChangeAspect="1"/>
          </p:cNvPicPr>
          <p:nvPr/>
        </p:nvPicPr>
        <p:blipFill rotWithShape="1">
          <a:blip r:embed="rId3">
            <a:extLst>
              <a:ext uri="{28A0092B-C50C-407E-A947-70E740481C1C}">
                <a14:useLocalDpi xmlns:a14="http://schemas.microsoft.com/office/drawing/2010/main" val="0"/>
              </a:ext>
            </a:extLst>
          </a:blip>
          <a:srcRect l="15714" r="23363" b="2"/>
          <a:stretch/>
        </p:blipFill>
        <p:spPr>
          <a:xfrm>
            <a:off x="5536407" y="10"/>
            <a:ext cx="3607593"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682" r="8452" b="-3"/>
          <a:stretch/>
        </p:blipFill>
        <p:spPr bwMode="auto">
          <a:xfrm>
            <a:off x="3515726" y="-3618"/>
            <a:ext cx="2758363"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Kuva 3"/>
          <p:cNvPicPr>
            <a:picLocks noChangeAspect="1"/>
          </p:cNvPicPr>
          <p:nvPr/>
        </p:nvPicPr>
        <p:blipFill rotWithShape="1">
          <a:blip r:embed="rId5">
            <a:extLst>
              <a:ext uri="{28A0092B-C50C-407E-A947-70E740481C1C}">
                <a14:useLocalDpi xmlns:a14="http://schemas.microsoft.com/office/drawing/2010/main" val="0"/>
              </a:ext>
            </a:extLst>
          </a:blip>
          <a:srcRect l="15505" r="17672" b="1"/>
          <a:stretch/>
        </p:blipFill>
        <p:spPr>
          <a:xfrm>
            <a:off x="1712709" y="-3620"/>
            <a:ext cx="2545458" cy="2502843"/>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5" name="Kuva 4"/>
          <p:cNvPicPr>
            <a:picLocks noChangeAspect="1"/>
          </p:cNvPicPr>
          <p:nvPr/>
        </p:nvPicPr>
        <p:blipFill rotWithShape="1">
          <a:blip r:embed="rId6">
            <a:extLst>
              <a:ext uri="{28A0092B-C50C-407E-A947-70E740481C1C}">
                <a14:useLocalDpi xmlns:a14="http://schemas.microsoft.com/office/drawing/2010/main" val="0"/>
              </a:ext>
            </a:extLst>
          </a:blip>
          <a:srcRect l="27288" r="2" b="2"/>
          <a:stretch/>
        </p:blipFill>
        <p:spPr>
          <a:xfrm>
            <a:off x="20" y="-6235"/>
            <a:ext cx="2441533" cy="2505456"/>
          </a:xfrm>
          <a:custGeom>
            <a:avLst/>
            <a:gdLst/>
            <a:ahLst/>
            <a:cxnLst/>
            <a:rect l="l" t="t" r="r" b="b"/>
            <a:pathLst>
              <a:path w="3255403" h="2505456">
                <a:moveTo>
                  <a:pt x="0" y="0"/>
                </a:moveTo>
                <a:lnTo>
                  <a:pt x="3255403" y="0"/>
                </a:lnTo>
                <a:lnTo>
                  <a:pt x="2094477" y="2505456"/>
                </a:lnTo>
                <a:lnTo>
                  <a:pt x="0" y="2505456"/>
                </a:lnTo>
                <a:close/>
              </a:path>
            </a:pathLst>
          </a:custGeom>
        </p:spPr>
      </p:pic>
    </p:spTree>
    <p:extLst>
      <p:ext uri="{BB962C8B-B14F-4D97-AF65-F5344CB8AC3E}">
        <p14:creationId xmlns:p14="http://schemas.microsoft.com/office/powerpoint/2010/main" val="2249629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AD41DB-DF9F-49BC-85AE-6AB1840AD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55576" y="4657801"/>
            <a:ext cx="3293268" cy="1173700"/>
          </a:xfrm>
        </p:spPr>
        <p:txBody>
          <a:bodyPr anchor="t">
            <a:normAutofit/>
          </a:bodyPr>
          <a:lstStyle/>
          <a:p>
            <a:r>
              <a:rPr lang="fi-FI" sz="3500" dirty="0" err="1">
                <a:solidFill>
                  <a:schemeClr val="bg1"/>
                </a:solidFill>
              </a:rPr>
              <a:t>Reverse</a:t>
            </a:r>
            <a:r>
              <a:rPr lang="fi-FI" sz="3500" dirty="0">
                <a:solidFill>
                  <a:schemeClr val="bg1"/>
                </a:solidFill>
              </a:rPr>
              <a:t> Culture </a:t>
            </a:r>
            <a:r>
              <a:rPr lang="fi-FI" sz="3500" dirty="0" err="1">
                <a:solidFill>
                  <a:schemeClr val="bg1"/>
                </a:solidFill>
              </a:rPr>
              <a:t>shock</a:t>
            </a:r>
            <a:endParaRPr lang="fi-FI" sz="3500" dirty="0">
              <a:solidFill>
                <a:schemeClr val="bg1"/>
              </a:solidFill>
            </a:endParaRPr>
          </a:p>
        </p:txBody>
      </p:sp>
      <p:pic>
        <p:nvPicPr>
          <p:cNvPr id="5" name="Picture 4" descr="Tape gun on cardboard box">
            <a:extLst>
              <a:ext uri="{FF2B5EF4-FFF2-40B4-BE49-F238E27FC236}">
                <a16:creationId xmlns:a16="http://schemas.microsoft.com/office/drawing/2014/main" id="{1F01EACB-2EC1-4BDD-A4B2-40FCFD87899A}"/>
              </a:ext>
            </a:extLst>
          </p:cNvPr>
          <p:cNvPicPr>
            <a:picLocks noChangeAspect="1"/>
          </p:cNvPicPr>
          <p:nvPr/>
        </p:nvPicPr>
        <p:blipFill rotWithShape="1">
          <a:blip r:embed="rId3"/>
          <a:srcRect t="19414" b="15299"/>
          <a:stretch/>
        </p:blipFill>
        <p:spPr>
          <a:xfrm>
            <a:off x="27272" y="-111972"/>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1" name="Group 10">
            <a:extLst>
              <a:ext uri="{FF2B5EF4-FFF2-40B4-BE49-F238E27FC236}">
                <a16:creationId xmlns:a16="http://schemas.microsoft.com/office/drawing/2014/main" id="{A4AE1828-51FD-4AD7-BCF6-9AF5C696CE5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12" name="Freeform: Shape 11">
              <a:extLst>
                <a:ext uri="{FF2B5EF4-FFF2-40B4-BE49-F238E27FC236}">
                  <a16:creationId xmlns:a16="http://schemas.microsoft.com/office/drawing/2014/main" id="{8542C7CD-02BE-4ADE-8D2F-DFB759D71A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0A04EE-8E37-4C28-B09B-A9593A4AAB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isällön paikkamerkki 2"/>
          <p:cNvSpPr>
            <a:spLocks noGrp="1"/>
          </p:cNvSpPr>
          <p:nvPr>
            <p:ph idx="1"/>
          </p:nvPr>
        </p:nvSpPr>
        <p:spPr>
          <a:xfrm>
            <a:off x="4248150" y="4669978"/>
            <a:ext cx="4269581" cy="1855366"/>
          </a:xfrm>
        </p:spPr>
        <p:txBody>
          <a:bodyPr>
            <a:normAutofit/>
          </a:bodyPr>
          <a:lstStyle/>
          <a:p>
            <a:pPr marL="0" indent="0">
              <a:buNone/>
            </a:pPr>
            <a:r>
              <a:rPr lang="fi-FI" sz="2800" b="1" dirty="0">
                <a:solidFill>
                  <a:schemeClr val="bg1">
                    <a:alpha val="80000"/>
                  </a:schemeClr>
                </a:solidFill>
              </a:rPr>
              <a:t>Home </a:t>
            </a:r>
            <a:r>
              <a:rPr lang="fi-FI" sz="2800" b="1" dirty="0" err="1">
                <a:solidFill>
                  <a:schemeClr val="bg1">
                    <a:alpha val="80000"/>
                  </a:schemeClr>
                </a:solidFill>
              </a:rPr>
              <a:t>Sweet</a:t>
            </a:r>
            <a:r>
              <a:rPr lang="fi-FI" sz="2800" b="1" dirty="0">
                <a:solidFill>
                  <a:schemeClr val="bg1">
                    <a:alpha val="80000"/>
                  </a:schemeClr>
                </a:solidFill>
              </a:rPr>
              <a:t> Home?</a:t>
            </a:r>
          </a:p>
          <a:p>
            <a:pPr marL="0" indent="0">
              <a:buNone/>
            </a:pPr>
            <a:r>
              <a:rPr lang="fi-FI" i="1" dirty="0" err="1">
                <a:solidFill>
                  <a:schemeClr val="bg1">
                    <a:alpha val="80000"/>
                  </a:schemeClr>
                </a:solidFill>
              </a:rPr>
              <a:t>When</a:t>
            </a:r>
            <a:r>
              <a:rPr lang="fi-FI" i="1" dirty="0">
                <a:solidFill>
                  <a:schemeClr val="bg1">
                    <a:alpha val="80000"/>
                  </a:schemeClr>
                </a:solidFill>
              </a:rPr>
              <a:t> </a:t>
            </a:r>
            <a:r>
              <a:rPr lang="fi-FI" i="1" dirty="0" err="1">
                <a:solidFill>
                  <a:schemeClr val="bg1">
                    <a:alpha val="80000"/>
                  </a:schemeClr>
                </a:solidFill>
              </a:rPr>
              <a:t>you</a:t>
            </a:r>
            <a:r>
              <a:rPr lang="fi-FI" i="1" dirty="0">
                <a:solidFill>
                  <a:schemeClr val="bg1">
                    <a:alpha val="80000"/>
                  </a:schemeClr>
                </a:solidFill>
              </a:rPr>
              <a:t> </a:t>
            </a:r>
            <a:r>
              <a:rPr lang="fi-FI" i="1">
                <a:solidFill>
                  <a:schemeClr val="bg1">
                    <a:alpha val="80000"/>
                  </a:schemeClr>
                </a:solidFill>
              </a:rPr>
              <a:t>come </a:t>
            </a:r>
            <a:r>
              <a:rPr lang="fi-FI" i="1" dirty="0" err="1">
                <a:solidFill>
                  <a:schemeClr val="bg1">
                    <a:alpha val="80000"/>
                  </a:schemeClr>
                </a:solidFill>
              </a:rPr>
              <a:t>back</a:t>
            </a:r>
            <a:r>
              <a:rPr lang="fi-FI" i="1" dirty="0">
                <a:solidFill>
                  <a:schemeClr val="bg1">
                    <a:alpha val="80000"/>
                  </a:schemeClr>
                </a:solidFill>
              </a:rPr>
              <a:t> to </a:t>
            </a:r>
            <a:r>
              <a:rPr lang="fi-FI" i="1" dirty="0" err="1">
                <a:solidFill>
                  <a:schemeClr val="bg1">
                    <a:alpha val="80000"/>
                  </a:schemeClr>
                </a:solidFill>
              </a:rPr>
              <a:t>your</a:t>
            </a:r>
            <a:r>
              <a:rPr lang="fi-FI" i="1" dirty="0">
                <a:solidFill>
                  <a:schemeClr val="bg1">
                    <a:alpha val="80000"/>
                  </a:schemeClr>
                </a:solidFill>
              </a:rPr>
              <a:t> home </a:t>
            </a:r>
            <a:r>
              <a:rPr lang="fi-FI" i="1" dirty="0" err="1">
                <a:solidFill>
                  <a:schemeClr val="bg1">
                    <a:alpha val="80000"/>
                  </a:schemeClr>
                </a:solidFill>
              </a:rPr>
              <a:t>you</a:t>
            </a:r>
            <a:r>
              <a:rPr lang="fi-FI" i="1" dirty="0">
                <a:solidFill>
                  <a:schemeClr val="bg1">
                    <a:alpha val="80000"/>
                  </a:schemeClr>
                </a:solidFill>
              </a:rPr>
              <a:t> </a:t>
            </a:r>
            <a:r>
              <a:rPr lang="fi-FI" i="1" dirty="0" err="1">
                <a:solidFill>
                  <a:schemeClr val="bg1">
                    <a:alpha val="80000"/>
                  </a:schemeClr>
                </a:solidFill>
              </a:rPr>
              <a:t>might</a:t>
            </a:r>
            <a:r>
              <a:rPr lang="fi-FI" i="1" dirty="0">
                <a:solidFill>
                  <a:schemeClr val="bg1">
                    <a:alpha val="80000"/>
                  </a:schemeClr>
                </a:solidFill>
              </a:rPr>
              <a:t> </a:t>
            </a:r>
            <a:r>
              <a:rPr lang="fi-FI" i="1" dirty="0" err="1">
                <a:solidFill>
                  <a:schemeClr val="bg1">
                    <a:alpha val="80000"/>
                  </a:schemeClr>
                </a:solidFill>
              </a:rPr>
              <a:t>feel</a:t>
            </a:r>
            <a:r>
              <a:rPr lang="fi-FI" i="1" dirty="0">
                <a:solidFill>
                  <a:schemeClr val="bg1">
                    <a:alpha val="80000"/>
                  </a:schemeClr>
                </a:solidFill>
              </a:rPr>
              <a:t> </a:t>
            </a:r>
            <a:r>
              <a:rPr lang="fi-FI" i="1" dirty="0" err="1">
                <a:solidFill>
                  <a:schemeClr val="bg1">
                    <a:alpha val="80000"/>
                  </a:schemeClr>
                </a:solidFill>
              </a:rPr>
              <a:t>another</a:t>
            </a:r>
            <a:r>
              <a:rPr lang="fi-FI" i="1" dirty="0">
                <a:solidFill>
                  <a:schemeClr val="bg1">
                    <a:alpha val="80000"/>
                  </a:schemeClr>
                </a:solidFill>
              </a:rPr>
              <a:t> culture </a:t>
            </a:r>
            <a:r>
              <a:rPr lang="fi-FI" i="1" dirty="0" err="1">
                <a:solidFill>
                  <a:schemeClr val="bg1">
                    <a:alpha val="80000"/>
                  </a:schemeClr>
                </a:solidFill>
              </a:rPr>
              <a:t>shock</a:t>
            </a:r>
            <a:r>
              <a:rPr lang="fi-FI" i="1" dirty="0">
                <a:solidFill>
                  <a:schemeClr val="bg1">
                    <a:alpha val="80000"/>
                  </a:schemeClr>
                </a:solidFill>
              </a:rPr>
              <a:t>!</a:t>
            </a:r>
          </a:p>
          <a:p>
            <a:pPr marL="0" indent="0">
              <a:buNone/>
            </a:pPr>
            <a:r>
              <a:rPr lang="fi-FI" b="1" dirty="0" err="1">
                <a:solidFill>
                  <a:schemeClr val="bg1">
                    <a:alpha val="80000"/>
                  </a:schemeClr>
                </a:solidFill>
              </a:rPr>
              <a:t>That’s</a:t>
            </a:r>
            <a:r>
              <a:rPr lang="fi-FI" b="1" dirty="0">
                <a:solidFill>
                  <a:schemeClr val="bg1">
                    <a:alpha val="80000"/>
                  </a:schemeClr>
                </a:solidFill>
              </a:rPr>
              <a:t> </a:t>
            </a:r>
            <a:r>
              <a:rPr lang="fi-FI" b="1" dirty="0" err="1">
                <a:solidFill>
                  <a:schemeClr val="bg1">
                    <a:alpha val="80000"/>
                  </a:schemeClr>
                </a:solidFill>
              </a:rPr>
              <a:t>normal</a:t>
            </a:r>
            <a:r>
              <a:rPr lang="fi-FI" b="1" dirty="0">
                <a:solidFill>
                  <a:schemeClr val="bg1">
                    <a:alpha val="80000"/>
                  </a:schemeClr>
                </a:solidFill>
              </a:rPr>
              <a:t>!</a:t>
            </a:r>
          </a:p>
          <a:p>
            <a:pPr marL="68580" indent="0">
              <a:buNone/>
            </a:pPr>
            <a:endParaRPr lang="fi-FI" b="1" dirty="0">
              <a:solidFill>
                <a:schemeClr val="bg1">
                  <a:alpha val="80000"/>
                </a:schemeClr>
              </a:solidFill>
            </a:endParaRPr>
          </a:p>
          <a:p>
            <a:endParaRPr lang="fi-FI" b="1" dirty="0">
              <a:solidFill>
                <a:schemeClr val="bg1">
                  <a:alpha val="80000"/>
                </a:schemeClr>
              </a:solidFill>
            </a:endParaRPr>
          </a:p>
          <a:p>
            <a:endParaRPr lang="fi-FI" dirty="0">
              <a:solidFill>
                <a:schemeClr val="bg1">
                  <a:alpha val="80000"/>
                </a:schemeClr>
              </a:solidFill>
            </a:endParaRPr>
          </a:p>
        </p:txBody>
      </p:sp>
    </p:spTree>
    <p:extLst>
      <p:ext uri="{BB962C8B-B14F-4D97-AF65-F5344CB8AC3E}">
        <p14:creationId xmlns:p14="http://schemas.microsoft.com/office/powerpoint/2010/main" val="1636300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p:cNvSpPr>
            <a:spLocks noGrp="1"/>
          </p:cNvSpPr>
          <p:nvPr>
            <p:ph type="title"/>
          </p:nvPr>
        </p:nvSpPr>
        <p:spPr>
          <a:xfrm>
            <a:off x="628650" y="704088"/>
            <a:ext cx="2647464" cy="2980944"/>
          </a:xfrm>
        </p:spPr>
        <p:txBody>
          <a:bodyPr>
            <a:normAutofit/>
          </a:bodyPr>
          <a:lstStyle/>
          <a:p>
            <a:r>
              <a:rPr lang="en-GB">
                <a:solidFill>
                  <a:schemeClr val="bg1"/>
                </a:solidFill>
              </a:rPr>
              <a:t>Get to know your destination</a:t>
            </a:r>
            <a:endParaRPr lang="fi-FI">
              <a:solidFill>
                <a:schemeClr val="bg1"/>
              </a:solidFill>
            </a:endParaRPr>
          </a:p>
        </p:txBody>
      </p:sp>
      <p:sp>
        <p:nvSpPr>
          <p:cNvPr id="3" name="Sisällön paikkamerkki 2"/>
          <p:cNvSpPr>
            <a:spLocks noGrp="1"/>
          </p:cNvSpPr>
          <p:nvPr>
            <p:ph idx="1"/>
          </p:nvPr>
        </p:nvSpPr>
        <p:spPr>
          <a:xfrm>
            <a:off x="4659307" y="704088"/>
            <a:ext cx="3851470" cy="5248656"/>
          </a:xfrm>
        </p:spPr>
        <p:txBody>
          <a:bodyPr anchor="ctr">
            <a:normAutofit/>
          </a:bodyPr>
          <a:lstStyle/>
          <a:p>
            <a:pPr lvl="0"/>
            <a:r>
              <a:rPr lang="en-GB" dirty="0"/>
              <a:t>city</a:t>
            </a:r>
            <a:endParaRPr lang="fi-FI" dirty="0"/>
          </a:p>
          <a:p>
            <a:pPr lvl="1"/>
            <a:r>
              <a:rPr lang="en-GB" sz="2100"/>
              <a:t>restaurants, sport activities, festivals, events, theatres, concerts</a:t>
            </a:r>
            <a:endParaRPr lang="fi-FI" sz="2100"/>
          </a:p>
          <a:p>
            <a:pPr lvl="1"/>
            <a:r>
              <a:rPr lang="en-GB" sz="2100"/>
              <a:t>museums, shopping malls, cafes’, outlets</a:t>
            </a:r>
            <a:endParaRPr lang="fi-FI" sz="2100"/>
          </a:p>
          <a:p>
            <a:pPr lvl="1"/>
            <a:r>
              <a:rPr lang="en-GB" sz="2100"/>
              <a:t>nearby touristic and cultural sights</a:t>
            </a:r>
            <a:endParaRPr lang="fi-FI" sz="2100"/>
          </a:p>
          <a:p>
            <a:pPr lvl="1"/>
            <a:r>
              <a:rPr lang="en-GB" sz="2100"/>
              <a:t>have fun</a:t>
            </a:r>
            <a:endParaRPr lang="fi-FI" sz="2100"/>
          </a:p>
          <a:p>
            <a:pPr lvl="1"/>
            <a:r>
              <a:rPr lang="en-GB" sz="2100"/>
              <a:t>check websites for tourist warnings (be ready, not scared)</a:t>
            </a:r>
            <a:endParaRPr lang="fi-FI" sz="2100"/>
          </a:p>
          <a:p>
            <a:pPr lvl="1"/>
            <a:r>
              <a:rPr lang="en-GB" sz="2100"/>
              <a:t>transportation</a:t>
            </a:r>
            <a:endParaRPr lang="fi-FI" sz="2100"/>
          </a:p>
          <a:p>
            <a:endParaRPr lang="fi-FI" dirty="0"/>
          </a:p>
        </p:txBody>
      </p:sp>
    </p:spTree>
    <p:extLst>
      <p:ext uri="{BB962C8B-B14F-4D97-AF65-F5344CB8AC3E}">
        <p14:creationId xmlns:p14="http://schemas.microsoft.com/office/powerpoint/2010/main" val="236498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p:cNvSpPr>
            <a:spLocks noGrp="1"/>
          </p:cNvSpPr>
          <p:nvPr>
            <p:ph type="title"/>
          </p:nvPr>
        </p:nvSpPr>
        <p:spPr>
          <a:xfrm>
            <a:off x="603504" y="640080"/>
            <a:ext cx="2462022" cy="5257800"/>
          </a:xfrm>
        </p:spPr>
        <p:txBody>
          <a:bodyPr>
            <a:normAutofit/>
          </a:bodyPr>
          <a:lstStyle/>
          <a:p>
            <a:r>
              <a:rPr lang="en-GB">
                <a:solidFill>
                  <a:schemeClr val="bg1"/>
                </a:solidFill>
              </a:rPr>
              <a:t>Get to know your destination</a:t>
            </a:r>
            <a:endParaRPr lang="fi-FI">
              <a:solidFill>
                <a:schemeClr val="bg1"/>
              </a:solidFill>
            </a:endParaRPr>
          </a:p>
        </p:txBody>
      </p:sp>
      <p:sp>
        <p:nvSpPr>
          <p:cNvPr id="3" name="Sisällön paikkamerkki 2"/>
          <p:cNvSpPr>
            <a:spLocks noGrp="1"/>
          </p:cNvSpPr>
          <p:nvPr>
            <p:ph idx="1"/>
          </p:nvPr>
        </p:nvSpPr>
        <p:spPr>
          <a:xfrm>
            <a:off x="4018788" y="640081"/>
            <a:ext cx="4518490" cy="5257800"/>
          </a:xfrm>
        </p:spPr>
        <p:txBody>
          <a:bodyPr anchor="ctr">
            <a:normAutofit/>
          </a:bodyPr>
          <a:lstStyle/>
          <a:p>
            <a:pPr lvl="0"/>
            <a:r>
              <a:rPr lang="en-GB" dirty="0"/>
              <a:t>school, work place</a:t>
            </a:r>
            <a:endParaRPr lang="fi-FI" dirty="0"/>
          </a:p>
          <a:p>
            <a:pPr lvl="1"/>
            <a:r>
              <a:rPr lang="en-GB" sz="2100"/>
              <a:t>working hours</a:t>
            </a:r>
            <a:endParaRPr lang="fi-FI" sz="2100"/>
          </a:p>
          <a:p>
            <a:pPr lvl="1"/>
            <a:r>
              <a:rPr lang="en-GB" sz="2100"/>
              <a:t>Study fields, products…</a:t>
            </a:r>
          </a:p>
          <a:p>
            <a:pPr lvl="1"/>
            <a:endParaRPr lang="fi-FI" sz="2100"/>
          </a:p>
          <a:p>
            <a:r>
              <a:rPr lang="en-GB" dirty="0"/>
              <a:t>study/work-life balance</a:t>
            </a:r>
            <a:endParaRPr lang="fi-FI" dirty="0"/>
          </a:p>
        </p:txBody>
      </p:sp>
    </p:spTree>
    <p:extLst>
      <p:ext uri="{BB962C8B-B14F-4D97-AF65-F5344CB8AC3E}">
        <p14:creationId xmlns:p14="http://schemas.microsoft.com/office/powerpoint/2010/main" val="41422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792DF6-CC34-4DC4-9334-D43BB78367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5781" cy="6858000"/>
          </a:xfrm>
          <a:prstGeom prst="rect">
            <a:avLst/>
          </a:prstGeom>
          <a:ln>
            <a:no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37235" y="891539"/>
            <a:ext cx="2351105" cy="5071110"/>
          </a:xfrm>
        </p:spPr>
        <p:txBody>
          <a:bodyPr>
            <a:normAutofit/>
          </a:bodyPr>
          <a:lstStyle/>
          <a:p>
            <a:pPr lvl="0"/>
            <a:r>
              <a:rPr lang="en-GB" sz="3500">
                <a:solidFill>
                  <a:srgbClr val="FFFFFF"/>
                </a:solidFill>
              </a:rPr>
              <a:t>Before the trip</a:t>
            </a:r>
            <a:endParaRPr lang="fi-FI" sz="3500">
              <a:solidFill>
                <a:srgbClr val="FFFFFF"/>
              </a:solidFill>
            </a:endParaRPr>
          </a:p>
        </p:txBody>
      </p:sp>
      <p:sp>
        <p:nvSpPr>
          <p:cNvPr id="13" name="Rectangle 12">
            <a:extLst>
              <a:ext uri="{FF2B5EF4-FFF2-40B4-BE49-F238E27FC236}">
                <a16:creationId xmlns:a16="http://schemas.microsoft.com/office/drawing/2014/main" id="{8B660204-C393-4F3C-8ACC-5771824A2D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isällön paikkamerkki 2">
            <a:extLst>
              <a:ext uri="{FF2B5EF4-FFF2-40B4-BE49-F238E27FC236}">
                <a16:creationId xmlns:a16="http://schemas.microsoft.com/office/drawing/2014/main" id="{6F85015D-B21F-4431-91E1-6A0624EB6CA5}"/>
              </a:ext>
            </a:extLst>
          </p:cNvPr>
          <p:cNvGraphicFramePr>
            <a:graphicFrameLocks noGrp="1"/>
          </p:cNvGraphicFramePr>
          <p:nvPr>
            <p:ph idx="1"/>
            <p:extLst>
              <p:ext uri="{D42A27DB-BD31-4B8C-83A1-F6EECF244321}">
                <p14:modId xmlns:p14="http://schemas.microsoft.com/office/powerpoint/2010/main" val="1339816468"/>
              </p:ext>
            </p:extLst>
          </p:nvPr>
        </p:nvGraphicFramePr>
        <p:xfrm>
          <a:off x="3946147" y="643467"/>
          <a:ext cx="4583222"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490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D46BBAC-697B-49BB-BC9D-86E9A505BE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19604" cy="6857542"/>
          </a:xfrm>
          <a:custGeom>
            <a:avLst/>
            <a:gdLst>
              <a:gd name="connsiteX0" fmla="*/ 0 w 5226139"/>
              <a:gd name="connsiteY0" fmla="*/ 0 h 6857542"/>
              <a:gd name="connsiteX1" fmla="*/ 4079466 w 5226139"/>
              <a:gd name="connsiteY1" fmla="*/ 0 h 6857542"/>
              <a:gd name="connsiteX2" fmla="*/ 4092113 w 5226139"/>
              <a:gd name="connsiteY2" fmla="*/ 31774 h 6857542"/>
              <a:gd name="connsiteX3" fmla="*/ 5147121 w 5226139"/>
              <a:gd name="connsiteY3" fmla="*/ 2682457 h 6857542"/>
              <a:gd name="connsiteX4" fmla="*/ 5147121 w 5226139"/>
              <a:gd name="connsiteY4" fmla="*/ 3752208 h 6857542"/>
              <a:gd name="connsiteX5" fmla="*/ 3989617 w 5226139"/>
              <a:gd name="connsiteY5" fmla="*/ 6660411 h 6857542"/>
              <a:gd name="connsiteX6" fmla="*/ 3911155 w 5226139"/>
              <a:gd name="connsiteY6" fmla="*/ 6857542 h 6857542"/>
              <a:gd name="connsiteX7" fmla="*/ 0 w 5226139"/>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6139" h="6857542">
                <a:moveTo>
                  <a:pt x="0" y="0"/>
                </a:moveTo>
                <a:lnTo>
                  <a:pt x="4079466" y="0"/>
                </a:lnTo>
                <a:lnTo>
                  <a:pt x="4092113" y="31774"/>
                </a:lnTo>
                <a:cubicBezTo>
                  <a:pt x="5147121" y="2682457"/>
                  <a:pt x="5147121" y="2682457"/>
                  <a:pt x="5147121" y="2682457"/>
                </a:cubicBezTo>
                <a:cubicBezTo>
                  <a:pt x="5252479" y="2988100"/>
                  <a:pt x="5252479" y="3446565"/>
                  <a:pt x="5147121" y="3752208"/>
                </a:cubicBezTo>
                <a:cubicBezTo>
                  <a:pt x="4663134" y="4968215"/>
                  <a:pt x="4285019" y="5918220"/>
                  <a:pt x="3989617" y="6660411"/>
                </a:cubicBezTo>
                <a:lnTo>
                  <a:pt x="3911155"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p:cNvSpPr>
            <a:spLocks noGrp="1"/>
          </p:cNvSpPr>
          <p:nvPr>
            <p:ph type="title"/>
          </p:nvPr>
        </p:nvSpPr>
        <p:spPr>
          <a:xfrm>
            <a:off x="575467" y="1673091"/>
            <a:ext cx="2752154" cy="3511819"/>
          </a:xfrm>
        </p:spPr>
        <p:txBody>
          <a:bodyPr anchor="ctr">
            <a:normAutofit/>
          </a:bodyPr>
          <a:lstStyle/>
          <a:p>
            <a:pPr algn="r"/>
            <a:r>
              <a:rPr lang="en-GB" sz="4200">
                <a:solidFill>
                  <a:schemeClr val="bg1"/>
                </a:solidFill>
              </a:rPr>
              <a:t>Skills to use</a:t>
            </a:r>
            <a:endParaRPr lang="fi-FI" sz="4200">
              <a:solidFill>
                <a:schemeClr val="bg1"/>
              </a:solidFill>
            </a:endParaRPr>
          </a:p>
        </p:txBody>
      </p:sp>
      <p:grpSp>
        <p:nvGrpSpPr>
          <p:cNvPr id="13" name="Group 12">
            <a:extLst>
              <a:ext uri="{FF2B5EF4-FFF2-40B4-BE49-F238E27FC236}">
                <a16:creationId xmlns:a16="http://schemas.microsoft.com/office/drawing/2014/main" id="{E3BBC3C5-A0C9-4105-BF4B-16C8A4DD0FC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681628"/>
            <a:ext cx="846288" cy="847206"/>
            <a:chOff x="668003" y="1684057"/>
            <a:chExt cx="1128382" cy="847206"/>
          </a:xfrm>
        </p:grpSpPr>
        <p:sp>
          <p:nvSpPr>
            <p:cNvPr id="14" name="Freeform 5">
              <a:extLst>
                <a:ext uri="{FF2B5EF4-FFF2-40B4-BE49-F238E27FC236}">
                  <a16:creationId xmlns:a16="http://schemas.microsoft.com/office/drawing/2014/main" id="{F026D8D0-74D6-43A9-A6C1-C9F7A53914D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33E20804-3809-4680-96DA-320CF1507E6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Sisällön paikkamerkki 2">
            <a:extLst>
              <a:ext uri="{FF2B5EF4-FFF2-40B4-BE49-F238E27FC236}">
                <a16:creationId xmlns:a16="http://schemas.microsoft.com/office/drawing/2014/main" id="{F367F118-63B8-4851-90B5-BE68EF8F6E54}"/>
              </a:ext>
            </a:extLst>
          </p:cNvPr>
          <p:cNvGraphicFramePr>
            <a:graphicFrameLocks noGrp="1"/>
          </p:cNvGraphicFramePr>
          <p:nvPr>
            <p:ph idx="1"/>
            <p:extLst>
              <p:ext uri="{D42A27DB-BD31-4B8C-83A1-F6EECF244321}">
                <p14:modId xmlns:p14="http://schemas.microsoft.com/office/powerpoint/2010/main" val="3205257872"/>
              </p:ext>
            </p:extLst>
          </p:nvPr>
        </p:nvGraphicFramePr>
        <p:xfrm>
          <a:off x="4233178" y="1673091"/>
          <a:ext cx="4282171" cy="3511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175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p:cNvSpPr>
            <a:spLocks noGrp="1"/>
          </p:cNvSpPr>
          <p:nvPr>
            <p:ph type="title"/>
          </p:nvPr>
        </p:nvSpPr>
        <p:spPr>
          <a:xfrm>
            <a:off x="628650" y="1195697"/>
            <a:ext cx="2400300" cy="4238118"/>
          </a:xfrm>
        </p:spPr>
        <p:txBody>
          <a:bodyPr>
            <a:normAutofit/>
          </a:bodyPr>
          <a:lstStyle/>
          <a:p>
            <a:pPr lvl="0"/>
            <a:r>
              <a:rPr lang="en-GB">
                <a:solidFill>
                  <a:schemeClr val="bg1"/>
                </a:solidFill>
              </a:rPr>
              <a:t>First few weeks</a:t>
            </a:r>
            <a:endParaRPr lang="fi-FI">
              <a:solidFill>
                <a:schemeClr val="bg1"/>
              </a:solidFill>
            </a:endParaRPr>
          </a:p>
        </p:txBody>
      </p:sp>
      <p:grpSp>
        <p:nvGrpSpPr>
          <p:cNvPr id="13" name="Graphic 38">
            <a:extLst>
              <a:ext uri="{FF2B5EF4-FFF2-40B4-BE49-F238E27FC236}">
                <a16:creationId xmlns:a16="http://schemas.microsoft.com/office/drawing/2014/main" id="{7CF625D3-71A3-4F30-A096-8EF334E959D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Sisällön paikkamerkki 2">
            <a:extLst>
              <a:ext uri="{FF2B5EF4-FFF2-40B4-BE49-F238E27FC236}">
                <a16:creationId xmlns:a16="http://schemas.microsoft.com/office/drawing/2014/main" id="{602AEF05-F4E2-41A5-895B-66DFDFF064AF}"/>
              </a:ext>
            </a:extLst>
          </p:cNvPr>
          <p:cNvGraphicFramePr>
            <a:graphicFrameLocks noGrp="1"/>
          </p:cNvGraphicFramePr>
          <p:nvPr>
            <p:ph idx="1"/>
            <p:extLst>
              <p:ext uri="{D42A27DB-BD31-4B8C-83A1-F6EECF244321}">
                <p14:modId xmlns:p14="http://schemas.microsoft.com/office/powerpoint/2010/main" val="269867400"/>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06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p:cNvSpPr>
            <a:spLocks noGrp="1"/>
          </p:cNvSpPr>
          <p:nvPr>
            <p:ph type="title"/>
          </p:nvPr>
        </p:nvSpPr>
        <p:spPr>
          <a:xfrm>
            <a:off x="393555" y="620392"/>
            <a:ext cx="2856201" cy="5504688"/>
          </a:xfrm>
        </p:spPr>
        <p:txBody>
          <a:bodyPr>
            <a:normAutofit/>
          </a:bodyPr>
          <a:lstStyle/>
          <a:p>
            <a:r>
              <a:rPr lang="fi-FI" sz="5200">
                <a:solidFill>
                  <a:schemeClr val="bg1"/>
                </a:solidFill>
              </a:rPr>
              <a:t>New Country</a:t>
            </a:r>
          </a:p>
        </p:txBody>
      </p:sp>
      <p:graphicFrame>
        <p:nvGraphicFramePr>
          <p:cNvPr id="5" name="Sisällön paikkamerkki 2">
            <a:extLst>
              <a:ext uri="{FF2B5EF4-FFF2-40B4-BE49-F238E27FC236}">
                <a16:creationId xmlns:a16="http://schemas.microsoft.com/office/drawing/2014/main" id="{BF3F4E99-F05C-47E8-AB35-9181A898A087}"/>
              </a:ext>
            </a:extLst>
          </p:cNvPr>
          <p:cNvGraphicFramePr>
            <a:graphicFrameLocks noGrp="1"/>
          </p:cNvGraphicFramePr>
          <p:nvPr>
            <p:ph idx="1"/>
            <p:extLst>
              <p:ext uri="{D42A27DB-BD31-4B8C-83A1-F6EECF244321}">
                <p14:modId xmlns:p14="http://schemas.microsoft.com/office/powerpoint/2010/main" val="889448663"/>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818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7171">
            <a:extLst>
              <a:ext uri="{FF2B5EF4-FFF2-40B4-BE49-F238E27FC236}">
                <a16:creationId xmlns:a16="http://schemas.microsoft.com/office/drawing/2014/main" id="{05D389D5-C3E2-429C-9D5B-4B0B69ED2282}"/>
              </a:ext>
            </a:extLst>
          </p:cNvPr>
          <p:cNvPicPr>
            <a:picLocks noChangeAspect="1"/>
          </p:cNvPicPr>
          <p:nvPr/>
        </p:nvPicPr>
        <p:blipFill rotWithShape="1">
          <a:blip r:embed="rId3"/>
          <a:srcRect l="3643" r="23691" b="1"/>
          <a:stretch/>
        </p:blipFill>
        <p:spPr>
          <a:xfrm>
            <a:off x="-2285" y="10"/>
            <a:ext cx="9143999" cy="6857990"/>
          </a:xfrm>
          <a:prstGeom prst="rect">
            <a:avLst/>
          </a:prstGeom>
        </p:spPr>
      </p:pic>
      <p:sp>
        <p:nvSpPr>
          <p:cNvPr id="74" name="Rectangle 73">
            <a:extLst>
              <a:ext uri="{FF2B5EF4-FFF2-40B4-BE49-F238E27FC236}">
                <a16:creationId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WordArt 5">
            <a:extLst>
              <a:ext uri="{FF2B5EF4-FFF2-40B4-BE49-F238E27FC236}">
                <a16:creationId xmlns:a16="http://schemas.microsoft.com/office/drawing/2014/main" id="{1C7167C0-A78F-496D-912C-EAD861934BC6}"/>
              </a:ext>
            </a:extLst>
          </p:cNvPr>
          <p:cNvSpPr>
            <a:spLocks noChangeArrowheads="1" noChangeShapeType="1" noTextEdit="1"/>
          </p:cNvSpPr>
          <p:nvPr/>
        </p:nvSpPr>
        <p:spPr bwMode="auto">
          <a:xfrm>
            <a:off x="822960" y="325550"/>
            <a:ext cx="7543800" cy="3574778"/>
          </a:xfrm>
          <a:prstGeom prst="rect">
            <a:avLst/>
          </a:prstGeom>
          <a:effectLst>
            <a:outerShdw blurRad="50800" dist="38100" dir="2700000" algn="tl" rotWithShape="0">
              <a:prstClr val="black">
                <a:alpha val="40000"/>
              </a:prstClr>
            </a:outerShdw>
          </a:effectLst>
        </p:spPr>
        <p:txBody>
          <a:bodyPr vert="horz" lIns="91440" tIns="45720" rIns="91440" bIns="45720" rtlCol="0" fromWordArt="1" anchor="b">
            <a:prstTxWarp prst="textSlantUp">
              <a:avLst>
                <a:gd name="adj" fmla="val 32056"/>
              </a:avLst>
            </a:prstTxWarp>
            <a:normAutofit/>
          </a:bodyPr>
          <a:lstStyle/>
          <a:p>
            <a:pPr algn="ctr">
              <a:lnSpc>
                <a:spcPct val="90000"/>
              </a:lnSpc>
              <a:spcBef>
                <a:spcPct val="0"/>
              </a:spcBef>
              <a:spcAft>
                <a:spcPts val="600"/>
              </a:spcAft>
            </a:pPr>
            <a:r>
              <a:rPr lang="en-US" sz="4500">
                <a:ln w="9525">
                  <a:solidFill>
                    <a:srgbClr val="CC99FF"/>
                  </a:solidFill>
                  <a:round/>
                  <a:headEnd/>
                  <a:tailEnd/>
                </a:ln>
                <a:solidFill>
                  <a:srgbClr val="FFFFFF"/>
                </a:solidFill>
                <a:effectLst>
                  <a:outerShdw dist="53882" dir="2700000" algn="ctr" rotWithShape="0">
                    <a:srgbClr val="9999FF">
                      <a:alpha val="74997"/>
                    </a:srgbClr>
                  </a:outerShdw>
                </a:effectLst>
                <a:latin typeface="+mj-lt"/>
                <a:ea typeface="+mj-ea"/>
                <a:cs typeface="+mj-cs"/>
              </a:rPr>
              <a:t>Culture Shock</a:t>
            </a:r>
          </a:p>
          <a:p>
            <a:pPr algn="ctr">
              <a:lnSpc>
                <a:spcPct val="90000"/>
              </a:lnSpc>
              <a:spcBef>
                <a:spcPct val="0"/>
              </a:spcBef>
              <a:spcAft>
                <a:spcPts val="600"/>
              </a:spcAft>
            </a:pPr>
            <a:endParaRPr lang="en-US" sz="4500">
              <a:ln w="9525">
                <a:solidFill>
                  <a:srgbClr val="CC99FF"/>
                </a:solidFill>
                <a:round/>
                <a:headEnd/>
                <a:tailEnd/>
              </a:ln>
              <a:solidFill>
                <a:srgbClr val="FFFFFF"/>
              </a:solidFill>
              <a:effectLst>
                <a:outerShdw dist="53882" dir="2700000" algn="ctr" rotWithShape="0">
                  <a:srgbClr val="9999FF">
                    <a:alpha val="74997"/>
                  </a:srgbClr>
                </a:outerShdw>
              </a:effectLst>
              <a:latin typeface="+mj-lt"/>
              <a:ea typeface="+mj-ea"/>
              <a:cs typeface="+mj-cs"/>
            </a:endParaRPr>
          </a:p>
        </p:txBody>
      </p:sp>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fb16be-a24e-4dfd-a53c-3d224f43e98d" xsi:nil="true"/>
    <lcf76f155ced4ddcb4097134ff3c332f xmlns="f91d637e-a6e7-4328-8868-53412d09642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EE80B948A62D24DB1906FB594EA57AE" ma:contentTypeVersion="13" ma:contentTypeDescription="Creare un nuovo documento." ma:contentTypeScope="" ma:versionID="b52acefc91eddbcc0e324a6f21369dfe">
  <xsd:schema xmlns:xsd="http://www.w3.org/2001/XMLSchema" xmlns:xs="http://www.w3.org/2001/XMLSchema" xmlns:p="http://schemas.microsoft.com/office/2006/metadata/properties" xmlns:ns2="f91d637e-a6e7-4328-8868-53412d096429" xmlns:ns3="70fb16be-a24e-4dfd-a53c-3d224f43e98d" targetNamespace="http://schemas.microsoft.com/office/2006/metadata/properties" ma:root="true" ma:fieldsID="e2cbdc25fda74209c87e62e1cf2364e6" ns2:_="" ns3:_="">
    <xsd:import namespace="f91d637e-a6e7-4328-8868-53412d096429"/>
    <xsd:import namespace="70fb16be-a24e-4dfd-a53c-3d224f43e9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d637e-a6e7-4328-8868-53412d096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3b0b77dc-9807-474c-9327-9afd6a30f14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fb16be-a24e-4dfd-a53c-3d224f43e98d"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TaxCatchAll" ma:index="16" nillable="true" ma:displayName="Taxonomy Catch All Column" ma:hidden="true" ma:list="{50eb9933-9df3-42d2-acab-458e306da5dd}" ma:internalName="TaxCatchAll" ma:showField="CatchAllData" ma:web="70fb16be-a24e-4dfd-a53c-3d224f43e9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3AE9A1-8C4A-4509-9892-BF9B118FE91A}">
  <ds:schemaRefs>
    <ds:schemaRef ds:uri="http://schemas.microsoft.com/office/2006/metadata/properties"/>
    <ds:schemaRef ds:uri="http://schemas.microsoft.com/office/infopath/2007/PartnerControls"/>
    <ds:schemaRef ds:uri="acb5a281-fbce-4e2b-9416-22516dca1fba"/>
    <ds:schemaRef ds:uri="a24700d2-46ef-487d-9280-af7b478b34df"/>
  </ds:schemaRefs>
</ds:datastoreItem>
</file>

<file path=customXml/itemProps2.xml><?xml version="1.0" encoding="utf-8"?>
<ds:datastoreItem xmlns:ds="http://schemas.openxmlformats.org/officeDocument/2006/customXml" ds:itemID="{BB36E136-85C7-4D30-BF3C-92C568B6A261}"/>
</file>

<file path=customXml/itemProps3.xml><?xml version="1.0" encoding="utf-8"?>
<ds:datastoreItem xmlns:ds="http://schemas.openxmlformats.org/officeDocument/2006/customXml" ds:itemID="{5E53C64D-E0F4-4A4D-9A63-10A9781F91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533</TotalTime>
  <Words>1344</Words>
  <Application>Microsoft Office PowerPoint</Application>
  <PresentationFormat>Presentazione su schermo (4:3)</PresentationFormat>
  <Paragraphs>218</Paragraphs>
  <Slides>26</Slides>
  <Notes>19</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26</vt:i4>
      </vt:variant>
    </vt:vector>
  </HeadingPairs>
  <TitlesOfParts>
    <vt:vector size="36" baseType="lpstr">
      <vt:lpstr>ＭＳ Ｐゴシック</vt:lpstr>
      <vt:lpstr>ＭＳ Ｐゴシック</vt:lpstr>
      <vt:lpstr>Arial</vt:lpstr>
      <vt:lpstr>Bauhaus 93</vt:lpstr>
      <vt:lpstr>Calibri</vt:lpstr>
      <vt:lpstr>Calibri Light</vt:lpstr>
      <vt:lpstr>Monotype Sorts</vt:lpstr>
      <vt:lpstr>Roboto</vt:lpstr>
      <vt:lpstr>Wingdings 3</vt:lpstr>
      <vt:lpstr>Office-teema</vt:lpstr>
      <vt:lpstr>Prep yourself for abroad</vt:lpstr>
      <vt:lpstr>Get to know your destination</vt:lpstr>
      <vt:lpstr>Get to know your destination</vt:lpstr>
      <vt:lpstr>Get to know your destination</vt:lpstr>
      <vt:lpstr>Before the trip</vt:lpstr>
      <vt:lpstr>Skills to use</vt:lpstr>
      <vt:lpstr>First few weeks</vt:lpstr>
      <vt:lpstr>New Country</vt:lpstr>
      <vt:lpstr>Presentazione standard di PowerPoint</vt:lpstr>
      <vt:lpstr>Introduction</vt:lpstr>
      <vt:lpstr>Culture Shock is:</vt:lpstr>
      <vt:lpstr>Oberg’s Stages </vt:lpstr>
      <vt:lpstr>Contributing factors</vt:lpstr>
      <vt:lpstr>Causes:</vt:lpstr>
      <vt:lpstr>Culture Shock is Manifested:</vt:lpstr>
      <vt:lpstr>Symptoms</vt:lpstr>
      <vt:lpstr>Potential Problems for Educators</vt:lpstr>
      <vt:lpstr>Possible other challenges and problems </vt:lpstr>
      <vt:lpstr>How to Combat Culture Shock</vt:lpstr>
      <vt:lpstr>Culture Shock: case Finland </vt:lpstr>
      <vt:lpstr>Coming to Finland  </vt:lpstr>
      <vt:lpstr>Cultural differences in greetings</vt:lpstr>
      <vt:lpstr>Finnish culture vs. other cultures</vt:lpstr>
      <vt:lpstr>Living in Finland</vt:lpstr>
      <vt:lpstr>Differences?</vt:lpstr>
      <vt:lpstr>Reverse Culture shock</vt:lpstr>
    </vt:vector>
  </TitlesOfParts>
  <Company>Sedu Aikuiskoulutus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Toimisto</dc:creator>
  <cp:lastModifiedBy>Riccardi Alessia</cp:lastModifiedBy>
  <cp:revision>30</cp:revision>
  <cp:lastPrinted>2015-09-08T06:40:34Z</cp:lastPrinted>
  <dcterms:created xsi:type="dcterms:W3CDTF">2013-11-11T12:50:15Z</dcterms:created>
  <dcterms:modified xsi:type="dcterms:W3CDTF">2023-03-07T09:20:18Z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0x0101005EE80B948A62D24DB1906FB594EA57AE</vt:lpwstr>
  </property>
  <property fmtid="{D5CDD505-2E9C-101B-9397-08002B2CF9AE}" pid="3" name="MediaServiceImageTags">
    <vt:lpwstr/>
  </property>
</Properties>
</file>